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2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notesSlides/notesSlide3.xml" ContentType="application/vnd.openxmlformats-officedocument.presentationml.notesSlide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notesSlides/notesSlide4.xml" ContentType="application/vnd.openxmlformats-officedocument.presentationml.notesSlide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notesSlides/notesSlide5.xml" ContentType="application/vnd.openxmlformats-officedocument.presentationml.notesSlide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notesSlides/notesSlide6.xml" ContentType="application/vnd.openxmlformats-officedocument.presentationml.notesSlide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72" r:id="rId1"/>
  </p:sldMasterIdLst>
  <p:notesMasterIdLst>
    <p:notesMasterId r:id="rId23"/>
  </p:notesMasterIdLst>
  <p:handoutMasterIdLst>
    <p:handoutMasterId r:id="rId24"/>
  </p:handoutMasterIdLst>
  <p:sldIdLst>
    <p:sldId id="256" r:id="rId2"/>
    <p:sldId id="497" r:id="rId3"/>
    <p:sldId id="544" r:id="rId4"/>
    <p:sldId id="541" r:id="rId5"/>
    <p:sldId id="545" r:id="rId6"/>
    <p:sldId id="551" r:id="rId7"/>
    <p:sldId id="546" r:id="rId8"/>
    <p:sldId id="547" r:id="rId9"/>
    <p:sldId id="552" r:id="rId10"/>
    <p:sldId id="553" r:id="rId11"/>
    <p:sldId id="548" r:id="rId12"/>
    <p:sldId id="549" r:id="rId13"/>
    <p:sldId id="550" r:id="rId14"/>
    <p:sldId id="542" r:id="rId15"/>
    <p:sldId id="543" r:id="rId16"/>
    <p:sldId id="534" r:id="rId17"/>
    <p:sldId id="532" r:id="rId18"/>
    <p:sldId id="537" r:id="rId19"/>
    <p:sldId id="538" r:id="rId20"/>
    <p:sldId id="539" r:id="rId21"/>
    <p:sldId id="540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4BB8"/>
    <a:srgbClr val="F09A1C"/>
    <a:srgbClr val="4308B8"/>
    <a:srgbClr val="3F715D"/>
    <a:srgbClr val="9D62BE"/>
    <a:srgbClr val="21EB26"/>
    <a:srgbClr val="D426E6"/>
    <a:srgbClr val="D1F22E"/>
    <a:srgbClr val="37C7E9"/>
    <a:srgbClr val="E6D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2" autoAdjust="0"/>
    <p:restoredTop sz="95657" autoAdjust="0"/>
  </p:normalViewPr>
  <p:slideViewPr>
    <p:cSldViewPr>
      <p:cViewPr varScale="1">
        <p:scale>
          <a:sx n="112" d="100"/>
          <a:sy n="112" d="100"/>
        </p:scale>
        <p:origin x="-1068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1E7A15-192D-4608-A0BA-012AD4F2437B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3D003-1A7D-4483-853F-C5E1829B9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19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AD8F43-AD8D-4830-A206-C8C1DE1E030B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6C553-0201-4625-8098-53029D9B4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83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6C553-0201-4625-8098-53029D9B4C7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418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6C553-0201-4625-8098-53029D9B4C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771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6C553-0201-4625-8098-53029D9B4C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18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6C553-0201-4625-8098-53029D9B4C7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674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6C553-0201-4625-8098-53029D9B4C7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78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6C553-0201-4625-8098-53029D9B4C7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72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06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6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12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12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24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55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2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03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07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046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96374-ACC5-40A9-B274-1EB1E6EE075C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0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4" r:id="rId2"/>
    <p:sldLayoutId id="2147484275" r:id="rId3"/>
    <p:sldLayoutId id="2147484276" r:id="rId4"/>
    <p:sldLayoutId id="2147484277" r:id="rId5"/>
    <p:sldLayoutId id="2147484278" r:id="rId6"/>
    <p:sldLayoutId id="2147484279" r:id="rId7"/>
    <p:sldLayoutId id="2147484280" r:id="rId8"/>
    <p:sldLayoutId id="2147484281" r:id="rId9"/>
    <p:sldLayoutId id="2147484282" r:id="rId10"/>
    <p:sldLayoutId id="21474842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tags" Target="../tags/tag132.xml"/><Relationship Id="rId18" Type="http://schemas.openxmlformats.org/officeDocument/2006/relationships/tags" Target="../tags/tag137.xml"/><Relationship Id="rId26" Type="http://schemas.openxmlformats.org/officeDocument/2006/relationships/image" Target="../media/image121.png"/><Relationship Id="rId39" Type="http://schemas.openxmlformats.org/officeDocument/2006/relationships/image" Target="../media/image134.pn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129.png"/><Relationship Id="rId42" Type="http://schemas.openxmlformats.org/officeDocument/2006/relationships/image" Target="../media/image137.png"/><Relationship Id="rId7" Type="http://schemas.openxmlformats.org/officeDocument/2006/relationships/tags" Target="../tags/tag126.xml"/><Relationship Id="rId2" Type="http://schemas.openxmlformats.org/officeDocument/2006/relationships/tags" Target="../tags/tag121.xml"/><Relationship Id="rId16" Type="http://schemas.openxmlformats.org/officeDocument/2006/relationships/tags" Target="../tags/tag135.xml"/><Relationship Id="rId20" Type="http://schemas.openxmlformats.org/officeDocument/2006/relationships/tags" Target="../tags/tag139.xml"/><Relationship Id="rId29" Type="http://schemas.openxmlformats.org/officeDocument/2006/relationships/image" Target="../media/image124.png"/><Relationship Id="rId41" Type="http://schemas.openxmlformats.org/officeDocument/2006/relationships/image" Target="../media/image136.png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11" Type="http://schemas.openxmlformats.org/officeDocument/2006/relationships/tags" Target="../tags/tag130.xml"/><Relationship Id="rId24" Type="http://schemas.openxmlformats.org/officeDocument/2006/relationships/image" Target="../media/image120.png"/><Relationship Id="rId32" Type="http://schemas.openxmlformats.org/officeDocument/2006/relationships/image" Target="../media/image127.png"/><Relationship Id="rId37" Type="http://schemas.openxmlformats.org/officeDocument/2006/relationships/image" Target="../media/image132.png"/><Relationship Id="rId40" Type="http://schemas.openxmlformats.org/officeDocument/2006/relationships/image" Target="../media/image135.png"/><Relationship Id="rId5" Type="http://schemas.openxmlformats.org/officeDocument/2006/relationships/tags" Target="../tags/tag124.xml"/><Relationship Id="rId15" Type="http://schemas.openxmlformats.org/officeDocument/2006/relationships/tags" Target="../tags/tag134.xml"/><Relationship Id="rId23" Type="http://schemas.openxmlformats.org/officeDocument/2006/relationships/image" Target="../media/image117.jpeg"/><Relationship Id="rId28" Type="http://schemas.openxmlformats.org/officeDocument/2006/relationships/image" Target="../media/image123.png"/><Relationship Id="rId36" Type="http://schemas.openxmlformats.org/officeDocument/2006/relationships/image" Target="../media/image131.png"/><Relationship Id="rId10" Type="http://schemas.openxmlformats.org/officeDocument/2006/relationships/tags" Target="../tags/tag129.xml"/><Relationship Id="rId19" Type="http://schemas.openxmlformats.org/officeDocument/2006/relationships/tags" Target="../tags/tag138.xml"/><Relationship Id="rId31" Type="http://schemas.openxmlformats.org/officeDocument/2006/relationships/image" Target="../media/image126.png"/><Relationship Id="rId4" Type="http://schemas.openxmlformats.org/officeDocument/2006/relationships/tags" Target="../tags/tag123.xml"/><Relationship Id="rId9" Type="http://schemas.openxmlformats.org/officeDocument/2006/relationships/tags" Target="../tags/tag128.xml"/><Relationship Id="rId14" Type="http://schemas.openxmlformats.org/officeDocument/2006/relationships/tags" Target="../tags/tag133.xml"/><Relationship Id="rId22" Type="http://schemas.openxmlformats.org/officeDocument/2006/relationships/image" Target="../media/image119.png"/><Relationship Id="rId27" Type="http://schemas.openxmlformats.org/officeDocument/2006/relationships/image" Target="../media/image122.png"/><Relationship Id="rId30" Type="http://schemas.openxmlformats.org/officeDocument/2006/relationships/image" Target="../media/image125.png"/><Relationship Id="rId35" Type="http://schemas.openxmlformats.org/officeDocument/2006/relationships/image" Target="../media/image130.png"/><Relationship Id="rId8" Type="http://schemas.openxmlformats.org/officeDocument/2006/relationships/tags" Target="../tags/tag127.xml"/><Relationship Id="rId3" Type="http://schemas.openxmlformats.org/officeDocument/2006/relationships/tags" Target="../tags/tag122.xml"/><Relationship Id="rId12" Type="http://schemas.openxmlformats.org/officeDocument/2006/relationships/tags" Target="../tags/tag131.xml"/><Relationship Id="rId17" Type="http://schemas.openxmlformats.org/officeDocument/2006/relationships/tags" Target="../tags/tag136.xml"/><Relationship Id="rId25" Type="http://schemas.openxmlformats.org/officeDocument/2006/relationships/image" Target="../media/image118.png"/><Relationship Id="rId33" Type="http://schemas.openxmlformats.org/officeDocument/2006/relationships/image" Target="../media/image128.png"/><Relationship Id="rId38" Type="http://schemas.openxmlformats.org/officeDocument/2006/relationships/image" Target="../media/image133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152.xml"/><Relationship Id="rId18" Type="http://schemas.openxmlformats.org/officeDocument/2006/relationships/notesSlide" Target="../notesSlides/notesSlide3.xml"/><Relationship Id="rId26" Type="http://schemas.openxmlformats.org/officeDocument/2006/relationships/image" Target="../media/image145.png"/><Relationship Id="rId3" Type="http://schemas.openxmlformats.org/officeDocument/2006/relationships/tags" Target="../tags/tag142.xml"/><Relationship Id="rId21" Type="http://schemas.openxmlformats.org/officeDocument/2006/relationships/image" Target="../media/image140.png"/><Relationship Id="rId34" Type="http://schemas.openxmlformats.org/officeDocument/2006/relationships/image" Target="../media/image153.png"/><Relationship Id="rId7" Type="http://schemas.openxmlformats.org/officeDocument/2006/relationships/tags" Target="../tags/tag146.xml"/><Relationship Id="rId12" Type="http://schemas.openxmlformats.org/officeDocument/2006/relationships/tags" Target="../tags/tag151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144.png"/><Relationship Id="rId33" Type="http://schemas.openxmlformats.org/officeDocument/2006/relationships/image" Target="../media/image152.png"/><Relationship Id="rId2" Type="http://schemas.openxmlformats.org/officeDocument/2006/relationships/tags" Target="../tags/tag141.xml"/><Relationship Id="rId16" Type="http://schemas.openxmlformats.org/officeDocument/2006/relationships/tags" Target="../tags/tag155.xml"/><Relationship Id="rId20" Type="http://schemas.openxmlformats.org/officeDocument/2006/relationships/image" Target="../media/image139.png"/><Relationship Id="rId29" Type="http://schemas.openxmlformats.org/officeDocument/2006/relationships/image" Target="../media/image148.png"/><Relationship Id="rId1" Type="http://schemas.openxmlformats.org/officeDocument/2006/relationships/tags" Target="../tags/tag140.xml"/><Relationship Id="rId6" Type="http://schemas.openxmlformats.org/officeDocument/2006/relationships/tags" Target="../tags/tag145.xml"/><Relationship Id="rId11" Type="http://schemas.openxmlformats.org/officeDocument/2006/relationships/tags" Target="../tags/tag150.xml"/><Relationship Id="rId24" Type="http://schemas.openxmlformats.org/officeDocument/2006/relationships/image" Target="../media/image143.png"/><Relationship Id="rId32" Type="http://schemas.openxmlformats.org/officeDocument/2006/relationships/image" Target="../media/image151.png"/><Relationship Id="rId5" Type="http://schemas.openxmlformats.org/officeDocument/2006/relationships/tags" Target="../tags/tag144.xml"/><Relationship Id="rId15" Type="http://schemas.openxmlformats.org/officeDocument/2006/relationships/tags" Target="../tags/tag154.xml"/><Relationship Id="rId23" Type="http://schemas.openxmlformats.org/officeDocument/2006/relationships/image" Target="../media/image142.png"/><Relationship Id="rId28" Type="http://schemas.openxmlformats.org/officeDocument/2006/relationships/image" Target="../media/image147.png"/><Relationship Id="rId10" Type="http://schemas.openxmlformats.org/officeDocument/2006/relationships/tags" Target="../tags/tag149.xml"/><Relationship Id="rId19" Type="http://schemas.openxmlformats.org/officeDocument/2006/relationships/image" Target="../media/image138.png"/><Relationship Id="rId31" Type="http://schemas.openxmlformats.org/officeDocument/2006/relationships/image" Target="../media/image150.png"/><Relationship Id="rId4" Type="http://schemas.openxmlformats.org/officeDocument/2006/relationships/tags" Target="../tags/tag143.xml"/><Relationship Id="rId9" Type="http://schemas.openxmlformats.org/officeDocument/2006/relationships/tags" Target="../tags/tag148.xml"/><Relationship Id="rId14" Type="http://schemas.openxmlformats.org/officeDocument/2006/relationships/tags" Target="../tags/tag153.xml"/><Relationship Id="rId22" Type="http://schemas.openxmlformats.org/officeDocument/2006/relationships/image" Target="../media/image141.png"/><Relationship Id="rId27" Type="http://schemas.openxmlformats.org/officeDocument/2006/relationships/image" Target="../media/image146.png"/><Relationship Id="rId30" Type="http://schemas.openxmlformats.org/officeDocument/2006/relationships/image" Target="../media/image149.png"/><Relationship Id="rId8" Type="http://schemas.openxmlformats.org/officeDocument/2006/relationships/tags" Target="../tags/tag14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63.xml"/><Relationship Id="rId13" Type="http://schemas.openxmlformats.org/officeDocument/2006/relationships/tags" Target="../tags/tag168.xml"/><Relationship Id="rId18" Type="http://schemas.openxmlformats.org/officeDocument/2006/relationships/image" Target="../media/image155.png"/><Relationship Id="rId26" Type="http://schemas.openxmlformats.org/officeDocument/2006/relationships/image" Target="../media/image163.png"/><Relationship Id="rId3" Type="http://schemas.openxmlformats.org/officeDocument/2006/relationships/tags" Target="../tags/tag158.xml"/><Relationship Id="rId21" Type="http://schemas.openxmlformats.org/officeDocument/2006/relationships/image" Target="../media/image158.png"/><Relationship Id="rId7" Type="http://schemas.openxmlformats.org/officeDocument/2006/relationships/tags" Target="../tags/tag162.xml"/><Relationship Id="rId12" Type="http://schemas.openxmlformats.org/officeDocument/2006/relationships/tags" Target="../tags/tag167.xml"/><Relationship Id="rId17" Type="http://schemas.openxmlformats.org/officeDocument/2006/relationships/image" Target="../media/image154.png"/><Relationship Id="rId25" Type="http://schemas.openxmlformats.org/officeDocument/2006/relationships/image" Target="../media/image162.png"/><Relationship Id="rId2" Type="http://schemas.openxmlformats.org/officeDocument/2006/relationships/tags" Target="../tags/tag157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157.png"/><Relationship Id="rId29" Type="http://schemas.openxmlformats.org/officeDocument/2006/relationships/image" Target="../media/image166.png"/><Relationship Id="rId1" Type="http://schemas.openxmlformats.org/officeDocument/2006/relationships/tags" Target="../tags/tag156.xml"/><Relationship Id="rId6" Type="http://schemas.openxmlformats.org/officeDocument/2006/relationships/tags" Target="../tags/tag161.xml"/><Relationship Id="rId11" Type="http://schemas.openxmlformats.org/officeDocument/2006/relationships/tags" Target="../tags/tag166.xml"/><Relationship Id="rId24" Type="http://schemas.openxmlformats.org/officeDocument/2006/relationships/image" Target="../media/image161.png"/><Relationship Id="rId5" Type="http://schemas.openxmlformats.org/officeDocument/2006/relationships/tags" Target="../tags/tag160.xml"/><Relationship Id="rId15" Type="http://schemas.openxmlformats.org/officeDocument/2006/relationships/tags" Target="../tags/tag170.xml"/><Relationship Id="rId23" Type="http://schemas.openxmlformats.org/officeDocument/2006/relationships/image" Target="../media/image160.png"/><Relationship Id="rId28" Type="http://schemas.openxmlformats.org/officeDocument/2006/relationships/image" Target="../media/image165.png"/><Relationship Id="rId10" Type="http://schemas.openxmlformats.org/officeDocument/2006/relationships/tags" Target="../tags/tag165.xml"/><Relationship Id="rId19" Type="http://schemas.openxmlformats.org/officeDocument/2006/relationships/image" Target="../media/image156.png"/><Relationship Id="rId31" Type="http://schemas.openxmlformats.org/officeDocument/2006/relationships/image" Target="../media/image168.png"/><Relationship Id="rId4" Type="http://schemas.openxmlformats.org/officeDocument/2006/relationships/tags" Target="../tags/tag159.xml"/><Relationship Id="rId9" Type="http://schemas.openxmlformats.org/officeDocument/2006/relationships/tags" Target="../tags/tag164.xml"/><Relationship Id="rId14" Type="http://schemas.openxmlformats.org/officeDocument/2006/relationships/tags" Target="../tags/tag169.xml"/><Relationship Id="rId22" Type="http://schemas.openxmlformats.org/officeDocument/2006/relationships/image" Target="../media/image159.png"/><Relationship Id="rId27" Type="http://schemas.openxmlformats.org/officeDocument/2006/relationships/image" Target="../media/image164.png"/><Relationship Id="rId30" Type="http://schemas.openxmlformats.org/officeDocument/2006/relationships/image" Target="../media/image16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72.png"/><Relationship Id="rId3" Type="http://schemas.openxmlformats.org/officeDocument/2006/relationships/tags" Target="../tags/tag173.xml"/><Relationship Id="rId7" Type="http://schemas.openxmlformats.org/officeDocument/2006/relationships/tags" Target="../tags/tag177.xml"/><Relationship Id="rId12" Type="http://schemas.openxmlformats.org/officeDocument/2006/relationships/image" Target="../media/image171.png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tags" Target="../tags/tag176.xml"/><Relationship Id="rId11" Type="http://schemas.openxmlformats.org/officeDocument/2006/relationships/image" Target="../media/image170.png"/><Relationship Id="rId5" Type="http://schemas.openxmlformats.org/officeDocument/2006/relationships/tags" Target="../tags/tag175.xml"/><Relationship Id="rId10" Type="http://schemas.openxmlformats.org/officeDocument/2006/relationships/image" Target="../media/image169.png"/><Relationship Id="rId4" Type="http://schemas.openxmlformats.org/officeDocument/2006/relationships/tags" Target="../tags/tag174.xml"/><Relationship Id="rId9" Type="http://schemas.openxmlformats.org/officeDocument/2006/relationships/image" Target="../media/image138.png"/><Relationship Id="rId14" Type="http://schemas.openxmlformats.org/officeDocument/2006/relationships/image" Target="../media/image173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tags" Target="../tags/tag190.xml"/><Relationship Id="rId18" Type="http://schemas.openxmlformats.org/officeDocument/2006/relationships/tags" Target="../tags/tag195.xml"/><Relationship Id="rId26" Type="http://schemas.openxmlformats.org/officeDocument/2006/relationships/image" Target="../media/image179.png"/><Relationship Id="rId39" Type="http://schemas.openxmlformats.org/officeDocument/2006/relationships/image" Target="../media/image192.png"/><Relationship Id="rId21" Type="http://schemas.openxmlformats.org/officeDocument/2006/relationships/image" Target="../media/image174.png"/><Relationship Id="rId34" Type="http://schemas.openxmlformats.org/officeDocument/2006/relationships/image" Target="../media/image187.png"/><Relationship Id="rId7" Type="http://schemas.openxmlformats.org/officeDocument/2006/relationships/tags" Target="../tags/tag184.xml"/><Relationship Id="rId2" Type="http://schemas.openxmlformats.org/officeDocument/2006/relationships/tags" Target="../tags/tag179.xml"/><Relationship Id="rId16" Type="http://schemas.openxmlformats.org/officeDocument/2006/relationships/tags" Target="../tags/tag193.xml"/><Relationship Id="rId20" Type="http://schemas.openxmlformats.org/officeDocument/2006/relationships/slideLayout" Target="../slideLayouts/slideLayout2.xml"/><Relationship Id="rId29" Type="http://schemas.openxmlformats.org/officeDocument/2006/relationships/image" Target="../media/image182.png"/><Relationship Id="rId41" Type="http://schemas.openxmlformats.org/officeDocument/2006/relationships/image" Target="../media/image194.gif"/><Relationship Id="rId1" Type="http://schemas.openxmlformats.org/officeDocument/2006/relationships/tags" Target="../tags/tag178.xml"/><Relationship Id="rId6" Type="http://schemas.openxmlformats.org/officeDocument/2006/relationships/tags" Target="../tags/tag183.xml"/><Relationship Id="rId11" Type="http://schemas.openxmlformats.org/officeDocument/2006/relationships/tags" Target="../tags/tag188.xml"/><Relationship Id="rId24" Type="http://schemas.openxmlformats.org/officeDocument/2006/relationships/image" Target="../media/image177.png"/><Relationship Id="rId32" Type="http://schemas.openxmlformats.org/officeDocument/2006/relationships/image" Target="../media/image185.png"/><Relationship Id="rId37" Type="http://schemas.openxmlformats.org/officeDocument/2006/relationships/image" Target="../media/image190.png"/><Relationship Id="rId40" Type="http://schemas.openxmlformats.org/officeDocument/2006/relationships/image" Target="../media/image193.png"/><Relationship Id="rId5" Type="http://schemas.openxmlformats.org/officeDocument/2006/relationships/tags" Target="../tags/tag182.xml"/><Relationship Id="rId15" Type="http://schemas.openxmlformats.org/officeDocument/2006/relationships/tags" Target="../tags/tag192.xml"/><Relationship Id="rId23" Type="http://schemas.openxmlformats.org/officeDocument/2006/relationships/image" Target="../media/image176.png"/><Relationship Id="rId28" Type="http://schemas.openxmlformats.org/officeDocument/2006/relationships/image" Target="../media/image181.png"/><Relationship Id="rId36" Type="http://schemas.openxmlformats.org/officeDocument/2006/relationships/image" Target="../media/image189.png"/><Relationship Id="rId10" Type="http://schemas.openxmlformats.org/officeDocument/2006/relationships/tags" Target="../tags/tag187.xml"/><Relationship Id="rId19" Type="http://schemas.openxmlformats.org/officeDocument/2006/relationships/tags" Target="../tags/tag196.xml"/><Relationship Id="rId31" Type="http://schemas.openxmlformats.org/officeDocument/2006/relationships/image" Target="../media/image184.png"/><Relationship Id="rId4" Type="http://schemas.openxmlformats.org/officeDocument/2006/relationships/tags" Target="../tags/tag181.xml"/><Relationship Id="rId9" Type="http://schemas.openxmlformats.org/officeDocument/2006/relationships/tags" Target="../tags/tag186.xml"/><Relationship Id="rId14" Type="http://schemas.openxmlformats.org/officeDocument/2006/relationships/tags" Target="../tags/tag191.xml"/><Relationship Id="rId22" Type="http://schemas.openxmlformats.org/officeDocument/2006/relationships/image" Target="../media/image175.png"/><Relationship Id="rId27" Type="http://schemas.openxmlformats.org/officeDocument/2006/relationships/image" Target="../media/image180.png"/><Relationship Id="rId30" Type="http://schemas.openxmlformats.org/officeDocument/2006/relationships/image" Target="../media/image183.png"/><Relationship Id="rId35" Type="http://schemas.openxmlformats.org/officeDocument/2006/relationships/image" Target="../media/image188.png"/><Relationship Id="rId8" Type="http://schemas.openxmlformats.org/officeDocument/2006/relationships/tags" Target="../tags/tag185.xml"/><Relationship Id="rId3" Type="http://schemas.openxmlformats.org/officeDocument/2006/relationships/tags" Target="../tags/tag180.xml"/><Relationship Id="rId12" Type="http://schemas.openxmlformats.org/officeDocument/2006/relationships/tags" Target="../tags/tag189.xml"/><Relationship Id="rId17" Type="http://schemas.openxmlformats.org/officeDocument/2006/relationships/tags" Target="../tags/tag194.xml"/><Relationship Id="rId25" Type="http://schemas.openxmlformats.org/officeDocument/2006/relationships/image" Target="../media/image178.png"/><Relationship Id="rId33" Type="http://schemas.openxmlformats.org/officeDocument/2006/relationships/image" Target="../media/image186.png"/><Relationship Id="rId38" Type="http://schemas.openxmlformats.org/officeDocument/2006/relationships/image" Target="../media/image191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tags" Target="../tags/tag209.xml"/><Relationship Id="rId18" Type="http://schemas.openxmlformats.org/officeDocument/2006/relationships/tags" Target="../tags/tag214.xml"/><Relationship Id="rId26" Type="http://schemas.openxmlformats.org/officeDocument/2006/relationships/image" Target="../media/image188.png"/><Relationship Id="rId39" Type="http://schemas.openxmlformats.org/officeDocument/2006/relationships/image" Target="../media/image207.png"/><Relationship Id="rId21" Type="http://schemas.openxmlformats.org/officeDocument/2006/relationships/tags" Target="../tags/tag217.xml"/><Relationship Id="rId34" Type="http://schemas.openxmlformats.org/officeDocument/2006/relationships/image" Target="../media/image202.png"/><Relationship Id="rId42" Type="http://schemas.openxmlformats.org/officeDocument/2006/relationships/image" Target="../media/image210.png"/><Relationship Id="rId47" Type="http://schemas.openxmlformats.org/officeDocument/2006/relationships/image" Target="../media/image215.png"/><Relationship Id="rId7" Type="http://schemas.openxmlformats.org/officeDocument/2006/relationships/tags" Target="../tags/tag203.xml"/><Relationship Id="rId2" Type="http://schemas.openxmlformats.org/officeDocument/2006/relationships/tags" Target="../tags/tag198.xml"/><Relationship Id="rId16" Type="http://schemas.openxmlformats.org/officeDocument/2006/relationships/tags" Target="../tags/tag212.xml"/><Relationship Id="rId29" Type="http://schemas.openxmlformats.org/officeDocument/2006/relationships/image" Target="../media/image197.png"/><Relationship Id="rId11" Type="http://schemas.openxmlformats.org/officeDocument/2006/relationships/tags" Target="../tags/tag207.xml"/><Relationship Id="rId24" Type="http://schemas.openxmlformats.org/officeDocument/2006/relationships/tags" Target="../tags/tag220.xml"/><Relationship Id="rId32" Type="http://schemas.openxmlformats.org/officeDocument/2006/relationships/image" Target="../media/image200.png"/><Relationship Id="rId37" Type="http://schemas.openxmlformats.org/officeDocument/2006/relationships/image" Target="../media/image205.png"/><Relationship Id="rId40" Type="http://schemas.openxmlformats.org/officeDocument/2006/relationships/image" Target="../media/image208.png"/><Relationship Id="rId45" Type="http://schemas.openxmlformats.org/officeDocument/2006/relationships/image" Target="../media/image213.png"/><Relationship Id="rId5" Type="http://schemas.openxmlformats.org/officeDocument/2006/relationships/tags" Target="../tags/tag201.xml"/><Relationship Id="rId15" Type="http://schemas.openxmlformats.org/officeDocument/2006/relationships/tags" Target="../tags/tag211.xml"/><Relationship Id="rId23" Type="http://schemas.openxmlformats.org/officeDocument/2006/relationships/tags" Target="../tags/tag219.xml"/><Relationship Id="rId28" Type="http://schemas.openxmlformats.org/officeDocument/2006/relationships/image" Target="../media/image196.png"/><Relationship Id="rId36" Type="http://schemas.openxmlformats.org/officeDocument/2006/relationships/image" Target="../media/image204.png"/><Relationship Id="rId49" Type="http://schemas.openxmlformats.org/officeDocument/2006/relationships/image" Target="../media/image217.png"/><Relationship Id="rId10" Type="http://schemas.openxmlformats.org/officeDocument/2006/relationships/tags" Target="../tags/tag206.xml"/><Relationship Id="rId19" Type="http://schemas.openxmlformats.org/officeDocument/2006/relationships/tags" Target="../tags/tag215.xml"/><Relationship Id="rId31" Type="http://schemas.openxmlformats.org/officeDocument/2006/relationships/image" Target="../media/image199.png"/><Relationship Id="rId44" Type="http://schemas.openxmlformats.org/officeDocument/2006/relationships/image" Target="../media/image212.png"/><Relationship Id="rId4" Type="http://schemas.openxmlformats.org/officeDocument/2006/relationships/tags" Target="../tags/tag200.xml"/><Relationship Id="rId9" Type="http://schemas.openxmlformats.org/officeDocument/2006/relationships/tags" Target="../tags/tag205.xml"/><Relationship Id="rId14" Type="http://schemas.openxmlformats.org/officeDocument/2006/relationships/tags" Target="../tags/tag210.xml"/><Relationship Id="rId22" Type="http://schemas.openxmlformats.org/officeDocument/2006/relationships/tags" Target="../tags/tag218.xml"/><Relationship Id="rId27" Type="http://schemas.openxmlformats.org/officeDocument/2006/relationships/image" Target="../media/image195.png"/><Relationship Id="rId30" Type="http://schemas.openxmlformats.org/officeDocument/2006/relationships/image" Target="../media/image198.png"/><Relationship Id="rId35" Type="http://schemas.openxmlformats.org/officeDocument/2006/relationships/image" Target="../media/image203.png"/><Relationship Id="rId43" Type="http://schemas.openxmlformats.org/officeDocument/2006/relationships/image" Target="../media/image211.png"/><Relationship Id="rId48" Type="http://schemas.openxmlformats.org/officeDocument/2006/relationships/image" Target="../media/image216.png"/><Relationship Id="rId8" Type="http://schemas.openxmlformats.org/officeDocument/2006/relationships/tags" Target="../tags/tag204.xml"/><Relationship Id="rId3" Type="http://schemas.openxmlformats.org/officeDocument/2006/relationships/tags" Target="../tags/tag199.xml"/><Relationship Id="rId12" Type="http://schemas.openxmlformats.org/officeDocument/2006/relationships/tags" Target="../tags/tag208.xml"/><Relationship Id="rId17" Type="http://schemas.openxmlformats.org/officeDocument/2006/relationships/tags" Target="../tags/tag213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201.png"/><Relationship Id="rId38" Type="http://schemas.openxmlformats.org/officeDocument/2006/relationships/image" Target="../media/image206.png"/><Relationship Id="rId46" Type="http://schemas.openxmlformats.org/officeDocument/2006/relationships/image" Target="../media/image214.png"/><Relationship Id="rId20" Type="http://schemas.openxmlformats.org/officeDocument/2006/relationships/tags" Target="../tags/tag216.xml"/><Relationship Id="rId41" Type="http://schemas.openxmlformats.org/officeDocument/2006/relationships/image" Target="../media/image209.png"/><Relationship Id="rId1" Type="http://schemas.openxmlformats.org/officeDocument/2006/relationships/tags" Target="../tags/tag197.xml"/><Relationship Id="rId6" Type="http://schemas.openxmlformats.org/officeDocument/2006/relationships/tags" Target="../tags/tag20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228.xml"/><Relationship Id="rId13" Type="http://schemas.openxmlformats.org/officeDocument/2006/relationships/image" Target="../media/image218.png"/><Relationship Id="rId18" Type="http://schemas.openxmlformats.org/officeDocument/2006/relationships/image" Target="../media/image223.png"/><Relationship Id="rId3" Type="http://schemas.openxmlformats.org/officeDocument/2006/relationships/tags" Target="../tags/tag223.xml"/><Relationship Id="rId21" Type="http://schemas.openxmlformats.org/officeDocument/2006/relationships/image" Target="../media/image226.png"/><Relationship Id="rId7" Type="http://schemas.openxmlformats.org/officeDocument/2006/relationships/tags" Target="../tags/tag227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222.png"/><Relationship Id="rId2" Type="http://schemas.openxmlformats.org/officeDocument/2006/relationships/tags" Target="../tags/tag222.xml"/><Relationship Id="rId16" Type="http://schemas.openxmlformats.org/officeDocument/2006/relationships/image" Target="../media/image221.png"/><Relationship Id="rId20" Type="http://schemas.openxmlformats.org/officeDocument/2006/relationships/image" Target="../media/image225.png"/><Relationship Id="rId1" Type="http://schemas.openxmlformats.org/officeDocument/2006/relationships/tags" Target="../tags/tag221.xml"/><Relationship Id="rId6" Type="http://schemas.openxmlformats.org/officeDocument/2006/relationships/tags" Target="../tags/tag226.xml"/><Relationship Id="rId11" Type="http://schemas.openxmlformats.org/officeDocument/2006/relationships/tags" Target="../tags/tag231.xml"/><Relationship Id="rId5" Type="http://schemas.openxmlformats.org/officeDocument/2006/relationships/tags" Target="../tags/tag225.xml"/><Relationship Id="rId15" Type="http://schemas.openxmlformats.org/officeDocument/2006/relationships/image" Target="../media/image220.png"/><Relationship Id="rId23" Type="http://schemas.openxmlformats.org/officeDocument/2006/relationships/image" Target="../media/image228.png"/><Relationship Id="rId10" Type="http://schemas.openxmlformats.org/officeDocument/2006/relationships/tags" Target="../tags/tag230.xml"/><Relationship Id="rId19" Type="http://schemas.openxmlformats.org/officeDocument/2006/relationships/image" Target="../media/image224.png"/><Relationship Id="rId4" Type="http://schemas.openxmlformats.org/officeDocument/2006/relationships/tags" Target="../tags/tag224.xml"/><Relationship Id="rId9" Type="http://schemas.openxmlformats.org/officeDocument/2006/relationships/tags" Target="../tags/tag229.xml"/><Relationship Id="rId14" Type="http://schemas.openxmlformats.org/officeDocument/2006/relationships/image" Target="../media/image219.png"/><Relationship Id="rId22" Type="http://schemas.openxmlformats.org/officeDocument/2006/relationships/image" Target="../media/image227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tags" Target="../tags/tag244.xml"/><Relationship Id="rId18" Type="http://schemas.openxmlformats.org/officeDocument/2006/relationships/tags" Target="../tags/tag249.xml"/><Relationship Id="rId26" Type="http://schemas.openxmlformats.org/officeDocument/2006/relationships/tags" Target="../tags/tag257.xml"/><Relationship Id="rId39" Type="http://schemas.openxmlformats.org/officeDocument/2006/relationships/image" Target="../media/image236.png"/><Relationship Id="rId21" Type="http://schemas.openxmlformats.org/officeDocument/2006/relationships/tags" Target="../tags/tag252.xml"/><Relationship Id="rId34" Type="http://schemas.openxmlformats.org/officeDocument/2006/relationships/image" Target="../media/image232.png"/><Relationship Id="rId42" Type="http://schemas.openxmlformats.org/officeDocument/2006/relationships/image" Target="../media/image239.png"/><Relationship Id="rId47" Type="http://schemas.openxmlformats.org/officeDocument/2006/relationships/image" Target="../media/image244.png"/><Relationship Id="rId50" Type="http://schemas.openxmlformats.org/officeDocument/2006/relationships/image" Target="../media/image247.png"/><Relationship Id="rId55" Type="http://schemas.openxmlformats.org/officeDocument/2006/relationships/image" Target="../media/image252.png"/><Relationship Id="rId7" Type="http://schemas.openxmlformats.org/officeDocument/2006/relationships/tags" Target="../tags/tag238.xml"/><Relationship Id="rId2" Type="http://schemas.openxmlformats.org/officeDocument/2006/relationships/tags" Target="../tags/tag233.xml"/><Relationship Id="rId16" Type="http://schemas.openxmlformats.org/officeDocument/2006/relationships/tags" Target="../tags/tag247.xml"/><Relationship Id="rId29" Type="http://schemas.openxmlformats.org/officeDocument/2006/relationships/notesSlide" Target="../notesSlides/notesSlide4.xml"/><Relationship Id="rId11" Type="http://schemas.openxmlformats.org/officeDocument/2006/relationships/tags" Target="../tags/tag242.xml"/><Relationship Id="rId24" Type="http://schemas.openxmlformats.org/officeDocument/2006/relationships/tags" Target="../tags/tag255.xml"/><Relationship Id="rId32" Type="http://schemas.openxmlformats.org/officeDocument/2006/relationships/image" Target="../media/image230.png"/><Relationship Id="rId37" Type="http://schemas.openxmlformats.org/officeDocument/2006/relationships/image" Target="../media/image234.png"/><Relationship Id="rId40" Type="http://schemas.openxmlformats.org/officeDocument/2006/relationships/image" Target="../media/image237.png"/><Relationship Id="rId45" Type="http://schemas.openxmlformats.org/officeDocument/2006/relationships/image" Target="../media/image242.png"/><Relationship Id="rId53" Type="http://schemas.openxmlformats.org/officeDocument/2006/relationships/image" Target="../media/image250.png"/><Relationship Id="rId5" Type="http://schemas.openxmlformats.org/officeDocument/2006/relationships/tags" Target="../tags/tag236.xml"/><Relationship Id="rId19" Type="http://schemas.openxmlformats.org/officeDocument/2006/relationships/tags" Target="../tags/tag250.xml"/><Relationship Id="rId4" Type="http://schemas.openxmlformats.org/officeDocument/2006/relationships/tags" Target="../tags/tag235.xml"/><Relationship Id="rId9" Type="http://schemas.openxmlformats.org/officeDocument/2006/relationships/tags" Target="../tags/tag240.xml"/><Relationship Id="rId14" Type="http://schemas.openxmlformats.org/officeDocument/2006/relationships/tags" Target="../tags/tag245.xml"/><Relationship Id="rId22" Type="http://schemas.openxmlformats.org/officeDocument/2006/relationships/tags" Target="../tags/tag253.xml"/><Relationship Id="rId27" Type="http://schemas.openxmlformats.org/officeDocument/2006/relationships/tags" Target="../tags/tag258.xml"/><Relationship Id="rId30" Type="http://schemas.openxmlformats.org/officeDocument/2006/relationships/image" Target="../media/image188.png"/><Relationship Id="rId35" Type="http://schemas.openxmlformats.org/officeDocument/2006/relationships/image" Target="../media/image233.png"/><Relationship Id="rId43" Type="http://schemas.openxmlformats.org/officeDocument/2006/relationships/image" Target="../media/image240.png"/><Relationship Id="rId48" Type="http://schemas.openxmlformats.org/officeDocument/2006/relationships/image" Target="../media/image245.png"/><Relationship Id="rId56" Type="http://schemas.openxmlformats.org/officeDocument/2006/relationships/image" Target="../media/image253.png"/><Relationship Id="rId8" Type="http://schemas.openxmlformats.org/officeDocument/2006/relationships/tags" Target="../tags/tag239.xml"/><Relationship Id="rId51" Type="http://schemas.openxmlformats.org/officeDocument/2006/relationships/image" Target="../media/image248.png"/><Relationship Id="rId3" Type="http://schemas.openxmlformats.org/officeDocument/2006/relationships/tags" Target="../tags/tag234.xml"/><Relationship Id="rId12" Type="http://schemas.openxmlformats.org/officeDocument/2006/relationships/tags" Target="../tags/tag243.xml"/><Relationship Id="rId17" Type="http://schemas.openxmlformats.org/officeDocument/2006/relationships/tags" Target="../tags/tag248.xml"/><Relationship Id="rId25" Type="http://schemas.openxmlformats.org/officeDocument/2006/relationships/tags" Target="../tags/tag256.xml"/><Relationship Id="rId33" Type="http://schemas.openxmlformats.org/officeDocument/2006/relationships/image" Target="../media/image231.png"/><Relationship Id="rId38" Type="http://schemas.openxmlformats.org/officeDocument/2006/relationships/image" Target="../media/image235.png"/><Relationship Id="rId46" Type="http://schemas.openxmlformats.org/officeDocument/2006/relationships/image" Target="../media/image243.png"/><Relationship Id="rId20" Type="http://schemas.openxmlformats.org/officeDocument/2006/relationships/tags" Target="../tags/tag251.xml"/><Relationship Id="rId41" Type="http://schemas.openxmlformats.org/officeDocument/2006/relationships/image" Target="../media/image238.png"/><Relationship Id="rId54" Type="http://schemas.openxmlformats.org/officeDocument/2006/relationships/image" Target="../media/image251.png"/><Relationship Id="rId1" Type="http://schemas.openxmlformats.org/officeDocument/2006/relationships/tags" Target="../tags/tag232.xml"/><Relationship Id="rId6" Type="http://schemas.openxmlformats.org/officeDocument/2006/relationships/tags" Target="../tags/tag237.xml"/><Relationship Id="rId15" Type="http://schemas.openxmlformats.org/officeDocument/2006/relationships/tags" Target="../tags/tag246.xml"/><Relationship Id="rId23" Type="http://schemas.openxmlformats.org/officeDocument/2006/relationships/tags" Target="../tags/tag254.xml"/><Relationship Id="rId28" Type="http://schemas.openxmlformats.org/officeDocument/2006/relationships/slideLayout" Target="../slideLayouts/slideLayout2.xml"/><Relationship Id="rId36" Type="http://schemas.openxmlformats.org/officeDocument/2006/relationships/image" Target="../media/image179.png"/><Relationship Id="rId49" Type="http://schemas.openxmlformats.org/officeDocument/2006/relationships/image" Target="../media/image246.png"/><Relationship Id="rId57" Type="http://schemas.openxmlformats.org/officeDocument/2006/relationships/image" Target="../media/image254.png"/><Relationship Id="rId10" Type="http://schemas.openxmlformats.org/officeDocument/2006/relationships/tags" Target="../tags/tag241.xml"/><Relationship Id="rId31" Type="http://schemas.openxmlformats.org/officeDocument/2006/relationships/image" Target="../media/image229.png"/><Relationship Id="rId44" Type="http://schemas.openxmlformats.org/officeDocument/2006/relationships/image" Target="../media/image241.png"/><Relationship Id="rId52" Type="http://schemas.openxmlformats.org/officeDocument/2006/relationships/image" Target="../media/image249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tags" Target="../tags/tag271.xml"/><Relationship Id="rId18" Type="http://schemas.openxmlformats.org/officeDocument/2006/relationships/tags" Target="../tags/tag276.xml"/><Relationship Id="rId26" Type="http://schemas.openxmlformats.org/officeDocument/2006/relationships/tags" Target="../tags/tag284.xml"/><Relationship Id="rId39" Type="http://schemas.openxmlformats.org/officeDocument/2006/relationships/image" Target="../media/image181.png"/><Relationship Id="rId21" Type="http://schemas.openxmlformats.org/officeDocument/2006/relationships/tags" Target="../tags/tag279.xml"/><Relationship Id="rId34" Type="http://schemas.openxmlformats.org/officeDocument/2006/relationships/image" Target="../media/image257.png"/><Relationship Id="rId42" Type="http://schemas.openxmlformats.org/officeDocument/2006/relationships/image" Target="../media/image261.png"/><Relationship Id="rId47" Type="http://schemas.openxmlformats.org/officeDocument/2006/relationships/image" Target="../media/image189.png"/><Relationship Id="rId50" Type="http://schemas.openxmlformats.org/officeDocument/2006/relationships/image" Target="../media/image192.png"/><Relationship Id="rId55" Type="http://schemas.openxmlformats.org/officeDocument/2006/relationships/image" Target="../media/image268.png"/><Relationship Id="rId7" Type="http://schemas.openxmlformats.org/officeDocument/2006/relationships/tags" Target="../tags/tag265.xml"/><Relationship Id="rId2" Type="http://schemas.openxmlformats.org/officeDocument/2006/relationships/tags" Target="../tags/tag260.xml"/><Relationship Id="rId16" Type="http://schemas.openxmlformats.org/officeDocument/2006/relationships/tags" Target="../tags/tag274.xml"/><Relationship Id="rId29" Type="http://schemas.openxmlformats.org/officeDocument/2006/relationships/slideLayout" Target="../slideLayouts/slideLayout2.xml"/><Relationship Id="rId11" Type="http://schemas.openxmlformats.org/officeDocument/2006/relationships/tags" Target="../tags/tag269.xml"/><Relationship Id="rId24" Type="http://schemas.openxmlformats.org/officeDocument/2006/relationships/tags" Target="../tags/tag282.xml"/><Relationship Id="rId32" Type="http://schemas.openxmlformats.org/officeDocument/2006/relationships/image" Target="../media/image193.png"/><Relationship Id="rId37" Type="http://schemas.openxmlformats.org/officeDocument/2006/relationships/image" Target="../media/image259.png"/><Relationship Id="rId40" Type="http://schemas.openxmlformats.org/officeDocument/2006/relationships/image" Target="../media/image182.png"/><Relationship Id="rId45" Type="http://schemas.openxmlformats.org/officeDocument/2006/relationships/image" Target="../media/image187.png"/><Relationship Id="rId53" Type="http://schemas.openxmlformats.org/officeDocument/2006/relationships/image" Target="../media/image266.png"/><Relationship Id="rId5" Type="http://schemas.openxmlformats.org/officeDocument/2006/relationships/tags" Target="../tags/tag263.xml"/><Relationship Id="rId10" Type="http://schemas.openxmlformats.org/officeDocument/2006/relationships/tags" Target="../tags/tag268.xml"/><Relationship Id="rId19" Type="http://schemas.openxmlformats.org/officeDocument/2006/relationships/tags" Target="../tags/tag277.xml"/><Relationship Id="rId31" Type="http://schemas.openxmlformats.org/officeDocument/2006/relationships/image" Target="../media/image255.png"/><Relationship Id="rId44" Type="http://schemas.openxmlformats.org/officeDocument/2006/relationships/image" Target="../media/image186.png"/><Relationship Id="rId52" Type="http://schemas.openxmlformats.org/officeDocument/2006/relationships/image" Target="../media/image265.png"/><Relationship Id="rId4" Type="http://schemas.openxmlformats.org/officeDocument/2006/relationships/tags" Target="../tags/tag262.xml"/><Relationship Id="rId9" Type="http://schemas.openxmlformats.org/officeDocument/2006/relationships/tags" Target="../tags/tag267.xml"/><Relationship Id="rId14" Type="http://schemas.openxmlformats.org/officeDocument/2006/relationships/tags" Target="../tags/tag272.xml"/><Relationship Id="rId22" Type="http://schemas.openxmlformats.org/officeDocument/2006/relationships/tags" Target="../tags/tag280.xml"/><Relationship Id="rId27" Type="http://schemas.openxmlformats.org/officeDocument/2006/relationships/tags" Target="../tags/tag285.xml"/><Relationship Id="rId30" Type="http://schemas.openxmlformats.org/officeDocument/2006/relationships/notesSlide" Target="../notesSlides/notesSlide5.xml"/><Relationship Id="rId35" Type="http://schemas.openxmlformats.org/officeDocument/2006/relationships/image" Target="../media/image176.png"/><Relationship Id="rId43" Type="http://schemas.openxmlformats.org/officeDocument/2006/relationships/image" Target="../media/image185.png"/><Relationship Id="rId48" Type="http://schemas.openxmlformats.org/officeDocument/2006/relationships/image" Target="../media/image263.png"/><Relationship Id="rId56" Type="http://schemas.openxmlformats.org/officeDocument/2006/relationships/image" Target="../media/image269.png"/><Relationship Id="rId8" Type="http://schemas.openxmlformats.org/officeDocument/2006/relationships/tags" Target="../tags/tag266.xml"/><Relationship Id="rId51" Type="http://schemas.openxmlformats.org/officeDocument/2006/relationships/image" Target="../media/image264.png"/><Relationship Id="rId3" Type="http://schemas.openxmlformats.org/officeDocument/2006/relationships/tags" Target="../tags/tag261.xml"/><Relationship Id="rId12" Type="http://schemas.openxmlformats.org/officeDocument/2006/relationships/tags" Target="../tags/tag270.xml"/><Relationship Id="rId17" Type="http://schemas.openxmlformats.org/officeDocument/2006/relationships/tags" Target="../tags/tag275.xml"/><Relationship Id="rId25" Type="http://schemas.openxmlformats.org/officeDocument/2006/relationships/tags" Target="../tags/tag283.xml"/><Relationship Id="rId33" Type="http://schemas.openxmlformats.org/officeDocument/2006/relationships/image" Target="../media/image256.png"/><Relationship Id="rId38" Type="http://schemas.openxmlformats.org/officeDocument/2006/relationships/image" Target="../media/image260.png"/><Relationship Id="rId46" Type="http://schemas.openxmlformats.org/officeDocument/2006/relationships/image" Target="../media/image262.png"/><Relationship Id="rId20" Type="http://schemas.openxmlformats.org/officeDocument/2006/relationships/tags" Target="../tags/tag278.xml"/><Relationship Id="rId41" Type="http://schemas.openxmlformats.org/officeDocument/2006/relationships/image" Target="../media/image183.png"/><Relationship Id="rId54" Type="http://schemas.openxmlformats.org/officeDocument/2006/relationships/image" Target="../media/image267.png"/><Relationship Id="rId1" Type="http://schemas.openxmlformats.org/officeDocument/2006/relationships/tags" Target="../tags/tag259.xml"/><Relationship Id="rId6" Type="http://schemas.openxmlformats.org/officeDocument/2006/relationships/tags" Target="../tags/tag264.xml"/><Relationship Id="rId15" Type="http://schemas.openxmlformats.org/officeDocument/2006/relationships/tags" Target="../tags/tag273.xml"/><Relationship Id="rId23" Type="http://schemas.openxmlformats.org/officeDocument/2006/relationships/tags" Target="../tags/tag281.xml"/><Relationship Id="rId28" Type="http://schemas.openxmlformats.org/officeDocument/2006/relationships/tags" Target="../tags/tag286.xml"/><Relationship Id="rId36" Type="http://schemas.openxmlformats.org/officeDocument/2006/relationships/image" Target="../media/image258.png"/><Relationship Id="rId49" Type="http://schemas.openxmlformats.org/officeDocument/2006/relationships/image" Target="../media/image191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tags" Target="../tags/tag299.xml"/><Relationship Id="rId18" Type="http://schemas.openxmlformats.org/officeDocument/2006/relationships/tags" Target="../tags/tag304.xml"/><Relationship Id="rId26" Type="http://schemas.openxmlformats.org/officeDocument/2006/relationships/notesSlide" Target="../notesSlides/notesSlide6.xml"/><Relationship Id="rId39" Type="http://schemas.openxmlformats.org/officeDocument/2006/relationships/image" Target="../media/image274.png"/><Relationship Id="rId21" Type="http://schemas.openxmlformats.org/officeDocument/2006/relationships/tags" Target="../tags/tag307.xml"/><Relationship Id="rId34" Type="http://schemas.openxmlformats.org/officeDocument/2006/relationships/image" Target="../media/image273.png"/><Relationship Id="rId42" Type="http://schemas.openxmlformats.org/officeDocument/2006/relationships/image" Target="../media/image276.png"/><Relationship Id="rId47" Type="http://schemas.openxmlformats.org/officeDocument/2006/relationships/image" Target="../media/image277.png"/><Relationship Id="rId50" Type="http://schemas.openxmlformats.org/officeDocument/2006/relationships/image" Target="../media/image280.png"/><Relationship Id="rId7" Type="http://schemas.openxmlformats.org/officeDocument/2006/relationships/tags" Target="../tags/tag293.xml"/><Relationship Id="rId2" Type="http://schemas.openxmlformats.org/officeDocument/2006/relationships/tags" Target="../tags/tag288.xml"/><Relationship Id="rId16" Type="http://schemas.openxmlformats.org/officeDocument/2006/relationships/tags" Target="../tags/tag302.xml"/><Relationship Id="rId29" Type="http://schemas.openxmlformats.org/officeDocument/2006/relationships/image" Target="../media/image193.png"/><Relationship Id="rId11" Type="http://schemas.openxmlformats.org/officeDocument/2006/relationships/tags" Target="../tags/tag297.xml"/><Relationship Id="rId24" Type="http://schemas.openxmlformats.org/officeDocument/2006/relationships/tags" Target="../tags/tag310.xml"/><Relationship Id="rId32" Type="http://schemas.openxmlformats.org/officeDocument/2006/relationships/image" Target="../media/image272.png"/><Relationship Id="rId37" Type="http://schemas.openxmlformats.org/officeDocument/2006/relationships/image" Target="../media/image182.png"/><Relationship Id="rId40" Type="http://schemas.openxmlformats.org/officeDocument/2006/relationships/image" Target="../media/image185.png"/><Relationship Id="rId45" Type="http://schemas.openxmlformats.org/officeDocument/2006/relationships/image" Target="../media/image191.png"/><Relationship Id="rId5" Type="http://schemas.openxmlformats.org/officeDocument/2006/relationships/tags" Target="../tags/tag291.xml"/><Relationship Id="rId15" Type="http://schemas.openxmlformats.org/officeDocument/2006/relationships/tags" Target="../tags/tag301.xml"/><Relationship Id="rId23" Type="http://schemas.openxmlformats.org/officeDocument/2006/relationships/tags" Target="../tags/tag309.xml"/><Relationship Id="rId28" Type="http://schemas.openxmlformats.org/officeDocument/2006/relationships/image" Target="../media/image255.png"/><Relationship Id="rId36" Type="http://schemas.openxmlformats.org/officeDocument/2006/relationships/image" Target="../media/image181.png"/><Relationship Id="rId49" Type="http://schemas.openxmlformats.org/officeDocument/2006/relationships/image" Target="../media/image279.png"/><Relationship Id="rId10" Type="http://schemas.openxmlformats.org/officeDocument/2006/relationships/tags" Target="../tags/tag296.xml"/><Relationship Id="rId19" Type="http://schemas.openxmlformats.org/officeDocument/2006/relationships/tags" Target="../tags/tag305.xml"/><Relationship Id="rId31" Type="http://schemas.openxmlformats.org/officeDocument/2006/relationships/image" Target="../media/image271.png"/><Relationship Id="rId44" Type="http://schemas.openxmlformats.org/officeDocument/2006/relationships/image" Target="../media/image190.png"/><Relationship Id="rId4" Type="http://schemas.openxmlformats.org/officeDocument/2006/relationships/tags" Target="../tags/tag290.xml"/><Relationship Id="rId9" Type="http://schemas.openxmlformats.org/officeDocument/2006/relationships/tags" Target="../tags/tag295.xml"/><Relationship Id="rId14" Type="http://schemas.openxmlformats.org/officeDocument/2006/relationships/tags" Target="../tags/tag300.xml"/><Relationship Id="rId22" Type="http://schemas.openxmlformats.org/officeDocument/2006/relationships/tags" Target="../tags/tag308.xml"/><Relationship Id="rId27" Type="http://schemas.openxmlformats.org/officeDocument/2006/relationships/image" Target="../media/image270.png"/><Relationship Id="rId30" Type="http://schemas.openxmlformats.org/officeDocument/2006/relationships/image" Target="../media/image256.png"/><Relationship Id="rId35" Type="http://schemas.openxmlformats.org/officeDocument/2006/relationships/image" Target="../media/image260.png"/><Relationship Id="rId43" Type="http://schemas.openxmlformats.org/officeDocument/2006/relationships/image" Target="../media/image189.png"/><Relationship Id="rId48" Type="http://schemas.openxmlformats.org/officeDocument/2006/relationships/image" Target="../media/image278.png"/><Relationship Id="rId8" Type="http://schemas.openxmlformats.org/officeDocument/2006/relationships/tags" Target="../tags/tag294.xml"/><Relationship Id="rId51" Type="http://schemas.openxmlformats.org/officeDocument/2006/relationships/image" Target="../media/image281.png"/><Relationship Id="rId3" Type="http://schemas.openxmlformats.org/officeDocument/2006/relationships/tags" Target="../tags/tag289.xml"/><Relationship Id="rId12" Type="http://schemas.openxmlformats.org/officeDocument/2006/relationships/tags" Target="../tags/tag298.xml"/><Relationship Id="rId17" Type="http://schemas.openxmlformats.org/officeDocument/2006/relationships/tags" Target="../tags/tag303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258.png"/><Relationship Id="rId38" Type="http://schemas.openxmlformats.org/officeDocument/2006/relationships/image" Target="../media/image183.png"/><Relationship Id="rId46" Type="http://schemas.openxmlformats.org/officeDocument/2006/relationships/image" Target="../media/image192.png"/><Relationship Id="rId20" Type="http://schemas.openxmlformats.org/officeDocument/2006/relationships/tags" Target="../tags/tag306.xml"/><Relationship Id="rId41" Type="http://schemas.openxmlformats.org/officeDocument/2006/relationships/image" Target="../media/image275.png"/><Relationship Id="rId1" Type="http://schemas.openxmlformats.org/officeDocument/2006/relationships/tags" Target="../tags/tag287.xml"/><Relationship Id="rId6" Type="http://schemas.openxmlformats.org/officeDocument/2006/relationships/tags" Target="../tags/tag29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9.png"/><Relationship Id="rId3" Type="http://schemas.openxmlformats.org/officeDocument/2006/relationships/tags" Target="../tags/tag5.xml"/><Relationship Id="rId7" Type="http://schemas.openxmlformats.org/officeDocument/2006/relationships/image" Target="../media/image4.png"/><Relationship Id="rId12" Type="http://schemas.openxmlformats.org/officeDocument/2006/relationships/hyperlink" Target="http://dimacs.rutgers.edu/~graham/pubs/papers/sk.pdf" TargetMode="Externa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8.png"/><Relationship Id="rId5" Type="http://schemas.openxmlformats.org/officeDocument/2006/relationships/tags" Target="../tags/tag7.xml"/><Relationship Id="rId10" Type="http://schemas.openxmlformats.org/officeDocument/2006/relationships/image" Target="../media/image7.png"/><Relationship Id="rId4" Type="http://schemas.openxmlformats.org/officeDocument/2006/relationships/tags" Target="../tags/tag6.xml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tags" Target="../tags/tag323.xml"/><Relationship Id="rId18" Type="http://schemas.openxmlformats.org/officeDocument/2006/relationships/tags" Target="../tags/tag328.xml"/><Relationship Id="rId26" Type="http://schemas.openxmlformats.org/officeDocument/2006/relationships/image" Target="../media/image283.png"/><Relationship Id="rId39" Type="http://schemas.openxmlformats.org/officeDocument/2006/relationships/image" Target="../media/image295.png"/><Relationship Id="rId21" Type="http://schemas.openxmlformats.org/officeDocument/2006/relationships/tags" Target="../tags/tag331.xml"/><Relationship Id="rId34" Type="http://schemas.openxmlformats.org/officeDocument/2006/relationships/image" Target="../media/image290.png"/><Relationship Id="rId42" Type="http://schemas.openxmlformats.org/officeDocument/2006/relationships/image" Target="../media/image200.png"/><Relationship Id="rId7" Type="http://schemas.openxmlformats.org/officeDocument/2006/relationships/tags" Target="../tags/tag317.xml"/><Relationship Id="rId2" Type="http://schemas.openxmlformats.org/officeDocument/2006/relationships/tags" Target="../tags/tag312.xml"/><Relationship Id="rId16" Type="http://schemas.openxmlformats.org/officeDocument/2006/relationships/tags" Target="../tags/tag326.xml"/><Relationship Id="rId29" Type="http://schemas.openxmlformats.org/officeDocument/2006/relationships/image" Target="../media/image285.png"/><Relationship Id="rId1" Type="http://schemas.openxmlformats.org/officeDocument/2006/relationships/tags" Target="../tags/tag311.xml"/><Relationship Id="rId6" Type="http://schemas.openxmlformats.org/officeDocument/2006/relationships/tags" Target="../tags/tag316.xml"/><Relationship Id="rId11" Type="http://schemas.openxmlformats.org/officeDocument/2006/relationships/tags" Target="../tags/tag321.xml"/><Relationship Id="rId24" Type="http://schemas.openxmlformats.org/officeDocument/2006/relationships/image" Target="../media/image270.png"/><Relationship Id="rId32" Type="http://schemas.openxmlformats.org/officeDocument/2006/relationships/image" Target="../media/image288.png"/><Relationship Id="rId37" Type="http://schemas.openxmlformats.org/officeDocument/2006/relationships/image" Target="../media/image293.png"/><Relationship Id="rId40" Type="http://schemas.openxmlformats.org/officeDocument/2006/relationships/image" Target="../media/image296.png"/><Relationship Id="rId45" Type="http://schemas.openxmlformats.org/officeDocument/2006/relationships/image" Target="../media/image300.png"/><Relationship Id="rId5" Type="http://schemas.openxmlformats.org/officeDocument/2006/relationships/tags" Target="../tags/tag315.xml"/><Relationship Id="rId15" Type="http://schemas.openxmlformats.org/officeDocument/2006/relationships/tags" Target="../tags/tag325.xml"/><Relationship Id="rId23" Type="http://schemas.openxmlformats.org/officeDocument/2006/relationships/slideLayout" Target="../slideLayouts/slideLayout2.xml"/><Relationship Id="rId28" Type="http://schemas.openxmlformats.org/officeDocument/2006/relationships/image" Target="../media/image284.png"/><Relationship Id="rId36" Type="http://schemas.openxmlformats.org/officeDocument/2006/relationships/image" Target="../media/image292.png"/><Relationship Id="rId10" Type="http://schemas.openxmlformats.org/officeDocument/2006/relationships/tags" Target="../tags/tag320.xml"/><Relationship Id="rId19" Type="http://schemas.openxmlformats.org/officeDocument/2006/relationships/tags" Target="../tags/tag329.xml"/><Relationship Id="rId31" Type="http://schemas.openxmlformats.org/officeDocument/2006/relationships/image" Target="../media/image287.png"/><Relationship Id="rId44" Type="http://schemas.openxmlformats.org/officeDocument/2006/relationships/image" Target="../media/image299.png"/><Relationship Id="rId4" Type="http://schemas.openxmlformats.org/officeDocument/2006/relationships/tags" Target="../tags/tag314.xml"/><Relationship Id="rId9" Type="http://schemas.openxmlformats.org/officeDocument/2006/relationships/tags" Target="../tags/tag319.xml"/><Relationship Id="rId14" Type="http://schemas.openxmlformats.org/officeDocument/2006/relationships/tags" Target="../tags/tag324.xml"/><Relationship Id="rId22" Type="http://schemas.openxmlformats.org/officeDocument/2006/relationships/tags" Target="../tags/tag332.xml"/><Relationship Id="rId27" Type="http://schemas.openxmlformats.org/officeDocument/2006/relationships/image" Target="../media/image273.png"/><Relationship Id="rId30" Type="http://schemas.openxmlformats.org/officeDocument/2006/relationships/image" Target="../media/image286.png"/><Relationship Id="rId35" Type="http://schemas.openxmlformats.org/officeDocument/2006/relationships/image" Target="../media/image291.png"/><Relationship Id="rId43" Type="http://schemas.openxmlformats.org/officeDocument/2006/relationships/image" Target="../media/image298.png"/><Relationship Id="rId8" Type="http://schemas.openxmlformats.org/officeDocument/2006/relationships/tags" Target="../tags/tag318.xml"/><Relationship Id="rId3" Type="http://schemas.openxmlformats.org/officeDocument/2006/relationships/tags" Target="../tags/tag313.xml"/><Relationship Id="rId12" Type="http://schemas.openxmlformats.org/officeDocument/2006/relationships/tags" Target="../tags/tag322.xml"/><Relationship Id="rId17" Type="http://schemas.openxmlformats.org/officeDocument/2006/relationships/tags" Target="../tags/tag327.xml"/><Relationship Id="rId25" Type="http://schemas.openxmlformats.org/officeDocument/2006/relationships/image" Target="../media/image282.png"/><Relationship Id="rId33" Type="http://schemas.openxmlformats.org/officeDocument/2006/relationships/image" Target="../media/image289.png"/><Relationship Id="rId38" Type="http://schemas.openxmlformats.org/officeDocument/2006/relationships/image" Target="../media/image294.png"/><Relationship Id="rId46" Type="http://schemas.openxmlformats.org/officeDocument/2006/relationships/image" Target="../media/image117.jpeg"/><Relationship Id="rId20" Type="http://schemas.openxmlformats.org/officeDocument/2006/relationships/tags" Target="../tags/tag330.xml"/><Relationship Id="rId41" Type="http://schemas.openxmlformats.org/officeDocument/2006/relationships/image" Target="../media/image297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tags" Target="../tags/tag345.xml"/><Relationship Id="rId18" Type="http://schemas.openxmlformats.org/officeDocument/2006/relationships/image" Target="../media/image270.png"/><Relationship Id="rId26" Type="http://schemas.openxmlformats.org/officeDocument/2006/relationships/image" Target="../media/image289.png"/><Relationship Id="rId3" Type="http://schemas.openxmlformats.org/officeDocument/2006/relationships/tags" Target="../tags/tag335.xml"/><Relationship Id="rId21" Type="http://schemas.openxmlformats.org/officeDocument/2006/relationships/image" Target="../media/image27.png"/><Relationship Id="rId34" Type="http://schemas.openxmlformats.org/officeDocument/2006/relationships/image" Target="../media/image311.png"/><Relationship Id="rId7" Type="http://schemas.openxmlformats.org/officeDocument/2006/relationships/tags" Target="../tags/tag339.xml"/><Relationship Id="rId12" Type="http://schemas.openxmlformats.org/officeDocument/2006/relationships/tags" Target="../tags/tag344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304.png"/><Relationship Id="rId33" Type="http://schemas.openxmlformats.org/officeDocument/2006/relationships/image" Target="../media/image117.jpeg"/><Relationship Id="rId2" Type="http://schemas.openxmlformats.org/officeDocument/2006/relationships/tags" Target="../tags/tag334.xml"/><Relationship Id="rId16" Type="http://schemas.openxmlformats.org/officeDocument/2006/relationships/tags" Target="../tags/tag348.xml"/><Relationship Id="rId20" Type="http://schemas.openxmlformats.org/officeDocument/2006/relationships/image" Target="../media/image302.png"/><Relationship Id="rId29" Type="http://schemas.openxmlformats.org/officeDocument/2006/relationships/image" Target="../media/image307.png"/><Relationship Id="rId1" Type="http://schemas.openxmlformats.org/officeDocument/2006/relationships/tags" Target="../tags/tag333.xml"/><Relationship Id="rId6" Type="http://schemas.openxmlformats.org/officeDocument/2006/relationships/tags" Target="../tags/tag338.xml"/><Relationship Id="rId11" Type="http://schemas.openxmlformats.org/officeDocument/2006/relationships/tags" Target="../tags/tag343.xml"/><Relationship Id="rId24" Type="http://schemas.openxmlformats.org/officeDocument/2006/relationships/image" Target="../media/image273.png"/><Relationship Id="rId32" Type="http://schemas.openxmlformats.org/officeDocument/2006/relationships/image" Target="../media/image310.png"/><Relationship Id="rId5" Type="http://schemas.openxmlformats.org/officeDocument/2006/relationships/tags" Target="../tags/tag337.xml"/><Relationship Id="rId15" Type="http://schemas.openxmlformats.org/officeDocument/2006/relationships/tags" Target="../tags/tag347.xml"/><Relationship Id="rId23" Type="http://schemas.openxmlformats.org/officeDocument/2006/relationships/image" Target="../media/image303.png"/><Relationship Id="rId28" Type="http://schemas.openxmlformats.org/officeDocument/2006/relationships/image" Target="../media/image306.png"/><Relationship Id="rId10" Type="http://schemas.openxmlformats.org/officeDocument/2006/relationships/tags" Target="../tags/tag342.xml"/><Relationship Id="rId19" Type="http://schemas.openxmlformats.org/officeDocument/2006/relationships/image" Target="../media/image301.png"/><Relationship Id="rId31" Type="http://schemas.openxmlformats.org/officeDocument/2006/relationships/image" Target="../media/image309.png"/><Relationship Id="rId4" Type="http://schemas.openxmlformats.org/officeDocument/2006/relationships/tags" Target="../tags/tag336.xml"/><Relationship Id="rId9" Type="http://schemas.openxmlformats.org/officeDocument/2006/relationships/tags" Target="../tags/tag341.xml"/><Relationship Id="rId14" Type="http://schemas.openxmlformats.org/officeDocument/2006/relationships/tags" Target="../tags/tag346.xml"/><Relationship Id="rId22" Type="http://schemas.openxmlformats.org/officeDocument/2006/relationships/image" Target="../media/image282.png"/><Relationship Id="rId27" Type="http://schemas.openxmlformats.org/officeDocument/2006/relationships/image" Target="../media/image305.png"/><Relationship Id="rId30" Type="http://schemas.openxmlformats.org/officeDocument/2006/relationships/image" Target="../media/image308.png"/><Relationship Id="rId8" Type="http://schemas.openxmlformats.org/officeDocument/2006/relationships/tags" Target="../tags/tag34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tags" Target="../tags/tag10.xml"/><Relationship Id="rId21" Type="http://schemas.openxmlformats.org/officeDocument/2006/relationships/image" Target="../media/image18.png"/><Relationship Id="rId7" Type="http://schemas.openxmlformats.org/officeDocument/2006/relationships/tags" Target="../tags/tag14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4.png"/><Relationship Id="rId2" Type="http://schemas.openxmlformats.org/officeDocument/2006/relationships/tags" Target="../tags/tag9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5" Type="http://schemas.openxmlformats.org/officeDocument/2006/relationships/tags" Target="../tags/tag12.xml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10" Type="http://schemas.openxmlformats.org/officeDocument/2006/relationships/tags" Target="../tags/tag17.xml"/><Relationship Id="rId19" Type="http://schemas.openxmlformats.org/officeDocument/2006/relationships/image" Target="../media/image16.png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13" Type="http://schemas.openxmlformats.org/officeDocument/2006/relationships/image" Target="../media/image10.png"/><Relationship Id="rId18" Type="http://schemas.openxmlformats.org/officeDocument/2006/relationships/image" Target="../media/image25.png"/><Relationship Id="rId3" Type="http://schemas.openxmlformats.org/officeDocument/2006/relationships/tags" Target="../tags/tag21.xml"/><Relationship Id="rId21" Type="http://schemas.openxmlformats.org/officeDocument/2006/relationships/image" Target="../media/image28.png"/><Relationship Id="rId7" Type="http://schemas.openxmlformats.org/officeDocument/2006/relationships/tags" Target="../tags/tag25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24.png"/><Relationship Id="rId2" Type="http://schemas.openxmlformats.org/officeDocument/2006/relationships/tags" Target="../tags/tag20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tags" Target="../tags/tag29.xml"/><Relationship Id="rId5" Type="http://schemas.openxmlformats.org/officeDocument/2006/relationships/tags" Target="../tags/tag23.xml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10" Type="http://schemas.openxmlformats.org/officeDocument/2006/relationships/tags" Target="../tags/tag28.xml"/><Relationship Id="rId19" Type="http://schemas.openxmlformats.org/officeDocument/2006/relationships/image" Target="../media/image26.png"/><Relationship Id="rId4" Type="http://schemas.openxmlformats.org/officeDocument/2006/relationships/tags" Target="../tags/tag22.xml"/><Relationship Id="rId9" Type="http://schemas.openxmlformats.org/officeDocument/2006/relationships/tags" Target="../tags/tag27.xml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tags" Target="../tags/tag42.xml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" Type="http://schemas.openxmlformats.org/officeDocument/2006/relationships/tags" Target="../tags/tag32.xml"/><Relationship Id="rId21" Type="http://schemas.openxmlformats.org/officeDocument/2006/relationships/image" Target="../media/image36.png"/><Relationship Id="rId7" Type="http://schemas.openxmlformats.org/officeDocument/2006/relationships/tags" Target="../tags/tag36.xml"/><Relationship Id="rId12" Type="http://schemas.openxmlformats.org/officeDocument/2006/relationships/tags" Target="../tags/tag41.xml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2" Type="http://schemas.openxmlformats.org/officeDocument/2006/relationships/tags" Target="../tags/tag31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tags" Target="../tags/tag40.xml"/><Relationship Id="rId24" Type="http://schemas.openxmlformats.org/officeDocument/2006/relationships/image" Target="../media/image39.png"/><Relationship Id="rId5" Type="http://schemas.openxmlformats.org/officeDocument/2006/relationships/tags" Target="../tags/tag34.xml"/><Relationship Id="rId15" Type="http://schemas.openxmlformats.org/officeDocument/2006/relationships/notesSlide" Target="../notesSlides/notesSlide1.xml"/><Relationship Id="rId23" Type="http://schemas.openxmlformats.org/officeDocument/2006/relationships/image" Target="../media/image38.png"/><Relationship Id="rId28" Type="http://schemas.openxmlformats.org/officeDocument/2006/relationships/image" Target="../media/image43.png"/><Relationship Id="rId10" Type="http://schemas.openxmlformats.org/officeDocument/2006/relationships/tags" Target="../tags/tag39.xml"/><Relationship Id="rId19" Type="http://schemas.openxmlformats.org/officeDocument/2006/relationships/image" Target="../media/image34.png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37.png"/><Relationship Id="rId27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55.xml"/><Relationship Id="rId18" Type="http://schemas.openxmlformats.org/officeDocument/2006/relationships/slideLayout" Target="../slideLayouts/slideLayout2.xml"/><Relationship Id="rId26" Type="http://schemas.openxmlformats.org/officeDocument/2006/relationships/image" Target="../media/image35.png"/><Relationship Id="rId3" Type="http://schemas.openxmlformats.org/officeDocument/2006/relationships/tags" Target="../tags/tag45.xml"/><Relationship Id="rId21" Type="http://schemas.openxmlformats.org/officeDocument/2006/relationships/image" Target="../media/image46.png"/><Relationship Id="rId34" Type="http://schemas.openxmlformats.org/officeDocument/2006/relationships/image" Target="../media/image56.png"/><Relationship Id="rId7" Type="http://schemas.openxmlformats.org/officeDocument/2006/relationships/tags" Target="../tags/tag49.xml"/><Relationship Id="rId12" Type="http://schemas.openxmlformats.org/officeDocument/2006/relationships/tags" Target="../tags/tag54.xml"/><Relationship Id="rId17" Type="http://schemas.openxmlformats.org/officeDocument/2006/relationships/tags" Target="../tags/tag59.xml"/><Relationship Id="rId25" Type="http://schemas.openxmlformats.org/officeDocument/2006/relationships/image" Target="../media/image34.png"/><Relationship Id="rId33" Type="http://schemas.openxmlformats.org/officeDocument/2006/relationships/image" Target="../media/image55.png"/><Relationship Id="rId2" Type="http://schemas.openxmlformats.org/officeDocument/2006/relationships/tags" Target="../tags/tag44.xml"/><Relationship Id="rId16" Type="http://schemas.openxmlformats.org/officeDocument/2006/relationships/tags" Target="../tags/tag58.xml"/><Relationship Id="rId20" Type="http://schemas.openxmlformats.org/officeDocument/2006/relationships/image" Target="../media/image45.png"/><Relationship Id="rId29" Type="http://schemas.openxmlformats.org/officeDocument/2006/relationships/image" Target="../media/image51.png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tags" Target="../tags/tag53.xml"/><Relationship Id="rId24" Type="http://schemas.openxmlformats.org/officeDocument/2006/relationships/image" Target="../media/image49.png"/><Relationship Id="rId32" Type="http://schemas.openxmlformats.org/officeDocument/2006/relationships/image" Target="../media/image54.png"/><Relationship Id="rId5" Type="http://schemas.openxmlformats.org/officeDocument/2006/relationships/tags" Target="../tags/tag47.xml"/><Relationship Id="rId15" Type="http://schemas.openxmlformats.org/officeDocument/2006/relationships/tags" Target="../tags/tag57.xml"/><Relationship Id="rId23" Type="http://schemas.openxmlformats.org/officeDocument/2006/relationships/image" Target="../media/image48.png"/><Relationship Id="rId28" Type="http://schemas.openxmlformats.org/officeDocument/2006/relationships/image" Target="../media/image37.png"/><Relationship Id="rId10" Type="http://schemas.openxmlformats.org/officeDocument/2006/relationships/tags" Target="../tags/tag52.xml"/><Relationship Id="rId19" Type="http://schemas.openxmlformats.org/officeDocument/2006/relationships/image" Target="../media/image44.png"/><Relationship Id="rId31" Type="http://schemas.openxmlformats.org/officeDocument/2006/relationships/image" Target="../media/image53.png"/><Relationship Id="rId4" Type="http://schemas.openxmlformats.org/officeDocument/2006/relationships/tags" Target="../tags/tag46.xml"/><Relationship Id="rId9" Type="http://schemas.openxmlformats.org/officeDocument/2006/relationships/tags" Target="../tags/tag51.xml"/><Relationship Id="rId14" Type="http://schemas.openxmlformats.org/officeDocument/2006/relationships/tags" Target="../tags/tag56.xml"/><Relationship Id="rId22" Type="http://schemas.openxmlformats.org/officeDocument/2006/relationships/image" Target="../media/image47.png"/><Relationship Id="rId27" Type="http://schemas.openxmlformats.org/officeDocument/2006/relationships/image" Target="../media/image50.png"/><Relationship Id="rId30" Type="http://schemas.openxmlformats.org/officeDocument/2006/relationships/image" Target="../media/image52.png"/><Relationship Id="rId35" Type="http://schemas.openxmlformats.org/officeDocument/2006/relationships/image" Target="../media/image31.png"/><Relationship Id="rId8" Type="http://schemas.openxmlformats.org/officeDocument/2006/relationships/tags" Target="../tags/tag5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67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60.png"/><Relationship Id="rId26" Type="http://schemas.openxmlformats.org/officeDocument/2006/relationships/image" Target="../media/image68.png"/><Relationship Id="rId3" Type="http://schemas.openxmlformats.org/officeDocument/2006/relationships/tags" Target="../tags/tag62.xml"/><Relationship Id="rId21" Type="http://schemas.openxmlformats.org/officeDocument/2006/relationships/image" Target="../media/image63.png"/><Relationship Id="rId7" Type="http://schemas.openxmlformats.org/officeDocument/2006/relationships/tags" Target="../tags/tag66.xml"/><Relationship Id="rId12" Type="http://schemas.openxmlformats.org/officeDocument/2006/relationships/tags" Target="../tags/tag71.xml"/><Relationship Id="rId17" Type="http://schemas.openxmlformats.org/officeDocument/2006/relationships/image" Target="../media/image59.png"/><Relationship Id="rId25" Type="http://schemas.openxmlformats.org/officeDocument/2006/relationships/image" Target="../media/image67.png"/><Relationship Id="rId2" Type="http://schemas.openxmlformats.org/officeDocument/2006/relationships/tags" Target="../tags/tag61.xml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11" Type="http://schemas.openxmlformats.org/officeDocument/2006/relationships/tags" Target="../tags/tag70.xml"/><Relationship Id="rId24" Type="http://schemas.openxmlformats.org/officeDocument/2006/relationships/image" Target="../media/image66.png"/><Relationship Id="rId5" Type="http://schemas.openxmlformats.org/officeDocument/2006/relationships/tags" Target="../tags/tag64.xml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10" Type="http://schemas.openxmlformats.org/officeDocument/2006/relationships/tags" Target="../tags/tag69.xml"/><Relationship Id="rId19" Type="http://schemas.openxmlformats.org/officeDocument/2006/relationships/image" Target="../media/image61.png"/><Relationship Id="rId4" Type="http://schemas.openxmlformats.org/officeDocument/2006/relationships/tags" Target="../tags/tag63.xml"/><Relationship Id="rId9" Type="http://schemas.openxmlformats.org/officeDocument/2006/relationships/tags" Target="../tags/tag68.xml"/><Relationship Id="rId14" Type="http://schemas.openxmlformats.org/officeDocument/2006/relationships/notesSlide" Target="../notesSlides/notesSlide2.xml"/><Relationship Id="rId22" Type="http://schemas.openxmlformats.org/officeDocument/2006/relationships/image" Target="../media/image6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tags" Target="../tags/tag74.xml"/><Relationship Id="rId7" Type="http://schemas.openxmlformats.org/officeDocument/2006/relationships/tags" Target="../tags/tag78.xml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tags" Target="../tags/tag73.xml"/><Relationship Id="rId16" Type="http://schemas.openxmlformats.org/officeDocument/2006/relationships/image" Target="../media/image74.png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11" Type="http://schemas.openxmlformats.org/officeDocument/2006/relationships/image" Target="../media/image69.png"/><Relationship Id="rId5" Type="http://schemas.openxmlformats.org/officeDocument/2006/relationships/tags" Target="../tags/tag76.xml"/><Relationship Id="rId15" Type="http://schemas.openxmlformats.org/officeDocument/2006/relationships/image" Target="../media/image73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57.png"/><Relationship Id="rId4" Type="http://schemas.openxmlformats.org/officeDocument/2006/relationships/tags" Target="../tags/tag75.xml"/><Relationship Id="rId9" Type="http://schemas.openxmlformats.org/officeDocument/2006/relationships/tags" Target="../tags/tag80.xml"/><Relationship Id="rId14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tags" Target="../tags/tag106.xml"/><Relationship Id="rId21" Type="http://schemas.openxmlformats.org/officeDocument/2006/relationships/tags" Target="../tags/tag101.xml"/><Relationship Id="rId42" Type="http://schemas.openxmlformats.org/officeDocument/2006/relationships/image" Target="../media/image78.png"/><Relationship Id="rId47" Type="http://schemas.openxmlformats.org/officeDocument/2006/relationships/image" Target="../media/image83.png"/><Relationship Id="rId63" Type="http://schemas.openxmlformats.org/officeDocument/2006/relationships/image" Target="../media/image99.png"/><Relationship Id="rId68" Type="http://schemas.openxmlformats.org/officeDocument/2006/relationships/image" Target="../media/image104.png"/><Relationship Id="rId16" Type="http://schemas.openxmlformats.org/officeDocument/2006/relationships/tags" Target="../tags/tag96.xml"/><Relationship Id="rId11" Type="http://schemas.openxmlformats.org/officeDocument/2006/relationships/tags" Target="../tags/tag91.xml"/><Relationship Id="rId32" Type="http://schemas.openxmlformats.org/officeDocument/2006/relationships/tags" Target="../tags/tag112.xml"/><Relationship Id="rId37" Type="http://schemas.openxmlformats.org/officeDocument/2006/relationships/tags" Target="../tags/tag117.xml"/><Relationship Id="rId53" Type="http://schemas.openxmlformats.org/officeDocument/2006/relationships/image" Target="../media/image89.png"/><Relationship Id="rId58" Type="http://schemas.openxmlformats.org/officeDocument/2006/relationships/image" Target="../media/image94.png"/><Relationship Id="rId74" Type="http://schemas.openxmlformats.org/officeDocument/2006/relationships/image" Target="../media/image110.png"/><Relationship Id="rId79" Type="http://schemas.openxmlformats.org/officeDocument/2006/relationships/image" Target="../media/image115.png"/><Relationship Id="rId5" Type="http://schemas.openxmlformats.org/officeDocument/2006/relationships/tags" Target="../tags/tag85.xml"/><Relationship Id="rId61" Type="http://schemas.openxmlformats.org/officeDocument/2006/relationships/image" Target="../media/image97.png"/><Relationship Id="rId82" Type="http://schemas.openxmlformats.org/officeDocument/2006/relationships/image" Target="../media/image118.png"/><Relationship Id="rId19" Type="http://schemas.openxmlformats.org/officeDocument/2006/relationships/tags" Target="../tags/tag99.xml"/><Relationship Id="rId14" Type="http://schemas.openxmlformats.org/officeDocument/2006/relationships/tags" Target="../tags/tag94.xml"/><Relationship Id="rId22" Type="http://schemas.openxmlformats.org/officeDocument/2006/relationships/tags" Target="../tags/tag102.xml"/><Relationship Id="rId27" Type="http://schemas.openxmlformats.org/officeDocument/2006/relationships/tags" Target="../tags/tag107.xml"/><Relationship Id="rId30" Type="http://schemas.openxmlformats.org/officeDocument/2006/relationships/tags" Target="../tags/tag110.xml"/><Relationship Id="rId35" Type="http://schemas.openxmlformats.org/officeDocument/2006/relationships/tags" Target="../tags/tag115.xml"/><Relationship Id="rId43" Type="http://schemas.openxmlformats.org/officeDocument/2006/relationships/image" Target="../media/image79.png"/><Relationship Id="rId48" Type="http://schemas.openxmlformats.org/officeDocument/2006/relationships/image" Target="../media/image84.png"/><Relationship Id="rId56" Type="http://schemas.openxmlformats.org/officeDocument/2006/relationships/image" Target="../media/image92.png"/><Relationship Id="rId64" Type="http://schemas.openxmlformats.org/officeDocument/2006/relationships/image" Target="../media/image100.png"/><Relationship Id="rId69" Type="http://schemas.openxmlformats.org/officeDocument/2006/relationships/image" Target="../media/image105.png"/><Relationship Id="rId77" Type="http://schemas.openxmlformats.org/officeDocument/2006/relationships/image" Target="../media/image113.png"/><Relationship Id="rId8" Type="http://schemas.openxmlformats.org/officeDocument/2006/relationships/tags" Target="../tags/tag88.xml"/><Relationship Id="rId51" Type="http://schemas.openxmlformats.org/officeDocument/2006/relationships/image" Target="../media/image87.png"/><Relationship Id="rId72" Type="http://schemas.openxmlformats.org/officeDocument/2006/relationships/image" Target="../media/image108.png"/><Relationship Id="rId80" Type="http://schemas.openxmlformats.org/officeDocument/2006/relationships/image" Target="../media/image116.png"/><Relationship Id="rId3" Type="http://schemas.openxmlformats.org/officeDocument/2006/relationships/tags" Target="../tags/tag83.xml"/><Relationship Id="rId12" Type="http://schemas.openxmlformats.org/officeDocument/2006/relationships/tags" Target="../tags/tag92.xml"/><Relationship Id="rId17" Type="http://schemas.openxmlformats.org/officeDocument/2006/relationships/tags" Target="../tags/tag97.xml"/><Relationship Id="rId25" Type="http://schemas.openxmlformats.org/officeDocument/2006/relationships/tags" Target="../tags/tag105.xml"/><Relationship Id="rId33" Type="http://schemas.openxmlformats.org/officeDocument/2006/relationships/tags" Target="../tags/tag113.xml"/><Relationship Id="rId38" Type="http://schemas.openxmlformats.org/officeDocument/2006/relationships/tags" Target="../tags/tag118.xml"/><Relationship Id="rId46" Type="http://schemas.openxmlformats.org/officeDocument/2006/relationships/image" Target="../media/image82.png"/><Relationship Id="rId59" Type="http://schemas.openxmlformats.org/officeDocument/2006/relationships/image" Target="../media/image95.png"/><Relationship Id="rId67" Type="http://schemas.openxmlformats.org/officeDocument/2006/relationships/image" Target="../media/image103.png"/><Relationship Id="rId20" Type="http://schemas.openxmlformats.org/officeDocument/2006/relationships/tags" Target="../tags/tag100.xml"/><Relationship Id="rId41" Type="http://schemas.openxmlformats.org/officeDocument/2006/relationships/image" Target="../media/image77.png"/><Relationship Id="rId54" Type="http://schemas.openxmlformats.org/officeDocument/2006/relationships/image" Target="../media/image90.png"/><Relationship Id="rId62" Type="http://schemas.openxmlformats.org/officeDocument/2006/relationships/image" Target="../media/image98.png"/><Relationship Id="rId70" Type="http://schemas.openxmlformats.org/officeDocument/2006/relationships/image" Target="../media/image106.png"/><Relationship Id="rId75" Type="http://schemas.openxmlformats.org/officeDocument/2006/relationships/image" Target="../media/image111.png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5" Type="http://schemas.openxmlformats.org/officeDocument/2006/relationships/tags" Target="../tags/tag95.xml"/><Relationship Id="rId23" Type="http://schemas.openxmlformats.org/officeDocument/2006/relationships/tags" Target="../tags/tag103.xml"/><Relationship Id="rId28" Type="http://schemas.openxmlformats.org/officeDocument/2006/relationships/tags" Target="../tags/tag108.xml"/><Relationship Id="rId36" Type="http://schemas.openxmlformats.org/officeDocument/2006/relationships/tags" Target="../tags/tag116.xml"/><Relationship Id="rId49" Type="http://schemas.openxmlformats.org/officeDocument/2006/relationships/image" Target="../media/image85.png"/><Relationship Id="rId57" Type="http://schemas.openxmlformats.org/officeDocument/2006/relationships/image" Target="../media/image93.png"/><Relationship Id="rId10" Type="http://schemas.openxmlformats.org/officeDocument/2006/relationships/tags" Target="../tags/tag90.xml"/><Relationship Id="rId31" Type="http://schemas.openxmlformats.org/officeDocument/2006/relationships/tags" Target="../tags/tag111.xml"/><Relationship Id="rId44" Type="http://schemas.openxmlformats.org/officeDocument/2006/relationships/image" Target="../media/image80.png"/><Relationship Id="rId52" Type="http://schemas.openxmlformats.org/officeDocument/2006/relationships/image" Target="../media/image88.png"/><Relationship Id="rId60" Type="http://schemas.openxmlformats.org/officeDocument/2006/relationships/image" Target="../media/image96.png"/><Relationship Id="rId65" Type="http://schemas.openxmlformats.org/officeDocument/2006/relationships/image" Target="../media/image101.png"/><Relationship Id="rId73" Type="http://schemas.openxmlformats.org/officeDocument/2006/relationships/image" Target="../media/image109.png"/><Relationship Id="rId78" Type="http://schemas.openxmlformats.org/officeDocument/2006/relationships/image" Target="../media/image114.png"/><Relationship Id="rId81" Type="http://schemas.openxmlformats.org/officeDocument/2006/relationships/image" Target="../media/image117.jpeg"/><Relationship Id="rId4" Type="http://schemas.openxmlformats.org/officeDocument/2006/relationships/tags" Target="../tags/tag84.xml"/><Relationship Id="rId9" Type="http://schemas.openxmlformats.org/officeDocument/2006/relationships/tags" Target="../tags/tag89.xml"/><Relationship Id="rId13" Type="http://schemas.openxmlformats.org/officeDocument/2006/relationships/tags" Target="../tags/tag93.xml"/><Relationship Id="rId18" Type="http://schemas.openxmlformats.org/officeDocument/2006/relationships/tags" Target="../tags/tag98.xml"/><Relationship Id="rId39" Type="http://schemas.openxmlformats.org/officeDocument/2006/relationships/tags" Target="../tags/tag119.xml"/><Relationship Id="rId34" Type="http://schemas.openxmlformats.org/officeDocument/2006/relationships/tags" Target="../tags/tag114.xml"/><Relationship Id="rId50" Type="http://schemas.openxmlformats.org/officeDocument/2006/relationships/image" Target="../media/image86.png"/><Relationship Id="rId55" Type="http://schemas.openxmlformats.org/officeDocument/2006/relationships/image" Target="../media/image91.png"/><Relationship Id="rId76" Type="http://schemas.openxmlformats.org/officeDocument/2006/relationships/image" Target="../media/image112.png"/><Relationship Id="rId7" Type="http://schemas.openxmlformats.org/officeDocument/2006/relationships/tags" Target="../tags/tag87.xml"/><Relationship Id="rId71" Type="http://schemas.openxmlformats.org/officeDocument/2006/relationships/image" Target="../media/image107.png"/><Relationship Id="rId2" Type="http://schemas.openxmlformats.org/officeDocument/2006/relationships/tags" Target="../tags/tag82.xml"/><Relationship Id="rId29" Type="http://schemas.openxmlformats.org/officeDocument/2006/relationships/tags" Target="../tags/tag109.xml"/><Relationship Id="rId24" Type="http://schemas.openxmlformats.org/officeDocument/2006/relationships/tags" Target="../tags/tag104.xml"/><Relationship Id="rId40" Type="http://schemas.openxmlformats.org/officeDocument/2006/relationships/slideLayout" Target="../slideLayouts/slideLayout2.xml"/><Relationship Id="rId45" Type="http://schemas.openxmlformats.org/officeDocument/2006/relationships/image" Target="../media/image81.png"/><Relationship Id="rId66" Type="http://schemas.openxmlformats.org/officeDocument/2006/relationships/image" Target="../media/image10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53" y="3192969"/>
            <a:ext cx="5745861" cy="251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701415"/>
            <a:ext cx="1640205" cy="184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2" y="914400"/>
            <a:ext cx="7794117" cy="277749"/>
          </a:xfrm>
          <a:prstGeom prst="rect">
            <a:avLst/>
          </a:prstGeom>
        </p:spPr>
      </p:pic>
      <p:pic>
        <p:nvPicPr>
          <p:cNvPr id="8" name="Picture 8" descr="Image result for not in exam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785" y="52579"/>
            <a:ext cx="887304" cy="76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561297"/>
            <a:ext cx="2366010" cy="20402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663" y="293943"/>
            <a:ext cx="3931158" cy="26136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198" y="1524000"/>
            <a:ext cx="4757738" cy="48177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45" y="2411219"/>
            <a:ext cx="1134999" cy="197168"/>
          </a:xfrm>
          <a:prstGeom prst="rect">
            <a:avLst/>
          </a:prstGeom>
        </p:spPr>
      </p:pic>
      <p:sp>
        <p:nvSpPr>
          <p:cNvPr id="29" name="Left Brace 28"/>
          <p:cNvSpPr/>
          <p:nvPr/>
        </p:nvSpPr>
        <p:spPr>
          <a:xfrm>
            <a:off x="1788569" y="2216164"/>
            <a:ext cx="224473" cy="6065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930" y="2241565"/>
            <a:ext cx="1700784" cy="28117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914" y="2625321"/>
            <a:ext cx="1104138" cy="16287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336" y="2366582"/>
            <a:ext cx="1229297" cy="22974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46" y="3117625"/>
            <a:ext cx="2201418" cy="19373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072" y="3109158"/>
            <a:ext cx="2479167" cy="229743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14" y="3505200"/>
            <a:ext cx="7005447" cy="26746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46" y="4052185"/>
            <a:ext cx="3214688" cy="229743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598" y="3993035"/>
            <a:ext cx="2215134" cy="346329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805" y="4495800"/>
            <a:ext cx="1134999" cy="260604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605" y="4587071"/>
            <a:ext cx="1395984" cy="184404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808" y="5029200"/>
            <a:ext cx="2822067" cy="348044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333" y="5084571"/>
            <a:ext cx="2614613" cy="229743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16" y="5765387"/>
            <a:ext cx="2035112" cy="161163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723" y="5752296"/>
            <a:ext cx="5496687" cy="210884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723" y="6096000"/>
            <a:ext cx="4925759" cy="20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2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800" y="293942"/>
            <a:ext cx="3688461" cy="2480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1" y="838200"/>
            <a:ext cx="4314825" cy="25717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2" y="1219200"/>
            <a:ext cx="6054090" cy="2305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83" y="2394014"/>
            <a:ext cx="5044440" cy="54864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100" y="2664905"/>
            <a:ext cx="1684020" cy="3067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2" y="1600200"/>
            <a:ext cx="4674870" cy="18478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79" y="4182872"/>
            <a:ext cx="3722370" cy="1866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44" y="3667760"/>
            <a:ext cx="1905000" cy="228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164" y="3674534"/>
            <a:ext cx="2002155" cy="18288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972" y="3203545"/>
            <a:ext cx="3526727" cy="207455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4" y="4724400"/>
            <a:ext cx="5349240" cy="25527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3" y="5273422"/>
            <a:ext cx="6957060" cy="230505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192" y="5257801"/>
            <a:ext cx="521208" cy="229743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6" y="5736431"/>
            <a:ext cx="6871335" cy="539115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431" y="6224873"/>
            <a:ext cx="1241298" cy="22974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963" y="6094285"/>
            <a:ext cx="2683193" cy="50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9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49" y="762000"/>
            <a:ext cx="4800600" cy="25527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53" y="1263861"/>
            <a:ext cx="2975610" cy="2647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22" y="278619"/>
            <a:ext cx="7200900" cy="3547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556" y="1282149"/>
            <a:ext cx="4617149" cy="20745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422" y="2022687"/>
            <a:ext cx="815340" cy="25527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089" y="2955057"/>
            <a:ext cx="1377315" cy="25527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571" y="1862667"/>
            <a:ext cx="1668780" cy="66675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979" y="2795037"/>
            <a:ext cx="1181100" cy="66675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428" y="2915496"/>
            <a:ext cx="1323975" cy="55816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809" y="3838850"/>
            <a:ext cx="1979295" cy="25527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529" y="3778461"/>
            <a:ext cx="697230" cy="5581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57" y="5226261"/>
            <a:ext cx="8330565" cy="23241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56" y="5746707"/>
            <a:ext cx="7042785" cy="23241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7" y="4697730"/>
            <a:ext cx="5509260" cy="25527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365" y="6096000"/>
            <a:ext cx="1750505" cy="20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41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800" y="293942"/>
            <a:ext cx="3688461" cy="2480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80" y="2129790"/>
            <a:ext cx="6105525" cy="2324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545" y="2124456"/>
            <a:ext cx="893255" cy="1663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18" y="1194625"/>
            <a:ext cx="5718810" cy="1828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63" y="1205483"/>
            <a:ext cx="893255" cy="1663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819" y="1468945"/>
            <a:ext cx="2587181" cy="2074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734" y="2374391"/>
            <a:ext cx="2067687" cy="25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4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85" y="3002284"/>
            <a:ext cx="2889885" cy="2305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96" y="3411666"/>
            <a:ext cx="8433435" cy="28194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83" y="1575054"/>
            <a:ext cx="2914650" cy="30861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3868866"/>
            <a:ext cx="7029450" cy="53530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793" y="4529137"/>
            <a:ext cx="2967990" cy="333375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3449170" y="609600"/>
            <a:ext cx="5209791" cy="2210867"/>
            <a:chOff x="3428999" y="1125729"/>
            <a:chExt cx="5209791" cy="221086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8999" y="1143000"/>
              <a:ext cx="5209791" cy="219359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6830" y="2417487"/>
              <a:ext cx="153162" cy="137160"/>
            </a:xfrm>
            <a:prstGeom prst="rect">
              <a:avLst/>
            </a:prstGeom>
          </p:spPr>
        </p:pic>
        <p:cxnSp>
          <p:nvCxnSpPr>
            <p:cNvPr id="18" name="Straight Arrow Connector 17"/>
            <p:cNvCxnSpPr/>
            <p:nvPr/>
          </p:nvCxnSpPr>
          <p:spPr>
            <a:xfrm>
              <a:off x="5057390" y="1365598"/>
              <a:ext cx="3200400" cy="0"/>
            </a:xfrm>
            <a:prstGeom prst="straightConnector1">
              <a:avLst/>
            </a:prstGeom>
            <a:ln w="19050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8486390" y="1563909"/>
              <a:ext cx="0" cy="1703547"/>
            </a:xfrm>
            <a:prstGeom prst="straightConnector1">
              <a:avLst/>
            </a:prstGeom>
            <a:ln w="19050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9730" y="2245488"/>
              <a:ext cx="99060" cy="182880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9614" y="1125729"/>
              <a:ext cx="95250" cy="179070"/>
            </a:xfrm>
            <a:prstGeom prst="rect">
              <a:avLst/>
            </a:prstGeom>
          </p:spPr>
        </p:pic>
      </p:grpSp>
      <p:pic>
        <p:nvPicPr>
          <p:cNvPr id="48" name="Picture 4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154675"/>
            <a:ext cx="1371600" cy="17907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" y="5091112"/>
            <a:ext cx="6012180" cy="29527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800851"/>
            <a:ext cx="2339340" cy="2247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99135"/>
            <a:ext cx="3522345" cy="23050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659" y="5648781"/>
            <a:ext cx="1733550" cy="6096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885" y="206439"/>
            <a:ext cx="3328416" cy="258699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976" y="5809932"/>
            <a:ext cx="2411730" cy="230505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10" y="6410781"/>
            <a:ext cx="2318385" cy="22479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909" y="6402500"/>
            <a:ext cx="1106805" cy="25527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533" y="6387560"/>
            <a:ext cx="4402455" cy="25527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2" y="1228438"/>
            <a:ext cx="4010025" cy="230505"/>
          </a:xfrm>
          <a:prstGeom prst="rect">
            <a:avLst/>
          </a:prstGeom>
        </p:spPr>
      </p:pic>
      <p:pic>
        <p:nvPicPr>
          <p:cNvPr id="2052" name="Picture 4" descr="Image result for again"/>
          <p:cNvPicPr>
            <a:picLocks noChangeAspect="1" noChangeArrowheads="1" noCrop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542" y="11419"/>
            <a:ext cx="806581" cy="77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77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885" y="198501"/>
            <a:ext cx="3328416" cy="2586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65" y="601133"/>
            <a:ext cx="8206740" cy="2305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89" y="999064"/>
            <a:ext cx="7835265" cy="23241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29" y="2529574"/>
            <a:ext cx="3027045" cy="59817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378" y="2640340"/>
            <a:ext cx="1213485" cy="251460"/>
          </a:xfrm>
          <a:prstGeom prst="rect">
            <a:avLst/>
          </a:prstGeom>
        </p:spPr>
      </p:pic>
      <p:sp>
        <p:nvSpPr>
          <p:cNvPr id="15" name="Left Brace 14"/>
          <p:cNvSpPr/>
          <p:nvPr/>
        </p:nvSpPr>
        <p:spPr>
          <a:xfrm>
            <a:off x="4950046" y="2379187"/>
            <a:ext cx="156402" cy="7619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403" y="2390692"/>
            <a:ext cx="1866900" cy="25527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389" y="2892986"/>
            <a:ext cx="1238250" cy="18288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044" y="3270790"/>
            <a:ext cx="4325684" cy="20574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0" y="4272022"/>
            <a:ext cx="2817495" cy="30861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91" y="1428328"/>
            <a:ext cx="6322695" cy="28194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786" y="4267200"/>
            <a:ext cx="2823210" cy="5981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89" y="1906754"/>
            <a:ext cx="5330190" cy="18097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4328160"/>
            <a:ext cx="1106805" cy="2286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139" y="4306892"/>
            <a:ext cx="754380" cy="255270"/>
          </a:xfrm>
          <a:prstGeom prst="rect">
            <a:avLst/>
          </a:prstGeom>
        </p:spPr>
      </p:pic>
      <p:sp>
        <p:nvSpPr>
          <p:cNvPr id="43" name="Left Brace 42"/>
          <p:cNvSpPr/>
          <p:nvPr/>
        </p:nvSpPr>
        <p:spPr>
          <a:xfrm rot="16200000">
            <a:off x="2561880" y="2505657"/>
            <a:ext cx="158329" cy="1608987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3422287"/>
            <a:ext cx="262890" cy="22288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47" y="3720655"/>
            <a:ext cx="1971675" cy="24174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83" y="5041568"/>
            <a:ext cx="2381250" cy="25527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903" y="5070512"/>
            <a:ext cx="1765935" cy="20574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88" y="5520376"/>
            <a:ext cx="3413760" cy="29337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90" y="6067425"/>
            <a:ext cx="7229475" cy="333375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094" y="5521367"/>
            <a:ext cx="3990975" cy="29337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470" y="5588244"/>
            <a:ext cx="367665" cy="22098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579188"/>
            <a:ext cx="2066544" cy="20421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58" y="6553200"/>
            <a:ext cx="7459790" cy="20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5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885" y="206440"/>
            <a:ext cx="3301746" cy="2586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73" y="4197513"/>
            <a:ext cx="2731770" cy="2266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64" y="4883313"/>
            <a:ext cx="2097405" cy="1771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07" y="914400"/>
            <a:ext cx="7505700" cy="2552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72" y="1944454"/>
            <a:ext cx="3884295" cy="23241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75" y="2521118"/>
            <a:ext cx="7202805" cy="53530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74" y="3435514"/>
            <a:ext cx="7526655" cy="26479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671" y="4197513"/>
            <a:ext cx="5052060" cy="2305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627" y="4874547"/>
            <a:ext cx="5935980" cy="23241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61" y="5569114"/>
            <a:ext cx="7930515" cy="5600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64" y="1447800"/>
            <a:ext cx="453009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44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Down Arrow 66"/>
          <p:cNvSpPr/>
          <p:nvPr/>
        </p:nvSpPr>
        <p:spPr>
          <a:xfrm>
            <a:off x="513030" y="4238313"/>
            <a:ext cx="233889" cy="1433638"/>
          </a:xfrm>
          <a:prstGeom prst="downArrow">
            <a:avLst/>
          </a:prstGeom>
          <a:solidFill>
            <a:srgbClr val="92D050">
              <a:alpha val="83000"/>
            </a:srgb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885" y="206439"/>
            <a:ext cx="3328416" cy="258699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52400" y="857213"/>
            <a:ext cx="6069463" cy="4344167"/>
            <a:chOff x="381000" y="609600"/>
            <a:chExt cx="6489310" cy="4717357"/>
          </a:xfrm>
        </p:grpSpPr>
        <p:sp>
          <p:nvSpPr>
            <p:cNvPr id="3" name="Rectangle 2"/>
            <p:cNvSpPr/>
            <p:nvPr/>
          </p:nvSpPr>
          <p:spPr>
            <a:xfrm>
              <a:off x="381000" y="609600"/>
              <a:ext cx="6489310" cy="4717357"/>
            </a:xfrm>
            <a:prstGeom prst="rect">
              <a:avLst/>
            </a:prstGeom>
            <a:noFill/>
            <a:ln w="9525">
              <a:solidFill>
                <a:srgbClr val="430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457200" y="700088"/>
              <a:ext cx="6294985" cy="4545075"/>
              <a:chOff x="457200" y="700088"/>
              <a:chExt cx="8574188" cy="6048170"/>
            </a:xfrm>
          </p:grpSpPr>
          <p:pic>
            <p:nvPicPr>
              <p:cNvPr id="53" name="Picture 52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9584" y="3092771"/>
                <a:ext cx="6414135" cy="230505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295" y="3502154"/>
                <a:ext cx="8111490" cy="281940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9583" y="1665542"/>
                <a:ext cx="2914650" cy="308610"/>
              </a:xfrm>
              <a:prstGeom prst="rect">
                <a:avLst/>
              </a:prstGeom>
            </p:spPr>
          </p:pic>
          <p:pic>
            <p:nvPicPr>
              <p:cNvPr id="37" name="Picture 36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80" y="3959354"/>
                <a:ext cx="7029450" cy="535305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5193" y="4619625"/>
                <a:ext cx="2967990" cy="333375"/>
              </a:xfrm>
              <a:prstGeom prst="rect">
                <a:avLst/>
              </a:prstGeom>
            </p:spPr>
          </p:pic>
          <p:grpSp>
            <p:nvGrpSpPr>
              <p:cNvPr id="50" name="Group 49"/>
              <p:cNvGrpSpPr/>
              <p:nvPr/>
            </p:nvGrpSpPr>
            <p:grpSpPr>
              <a:xfrm>
                <a:off x="3601570" y="700088"/>
                <a:ext cx="5209791" cy="2210867"/>
                <a:chOff x="3428999" y="1125729"/>
                <a:chExt cx="5209791" cy="2210867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3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28999" y="1143000"/>
                  <a:ext cx="5209791" cy="2193596"/>
                </a:xfrm>
                <a:prstGeom prst="rect">
                  <a:avLst/>
                </a:prstGeom>
              </p:spPr>
            </p:pic>
            <p:pic>
              <p:nvPicPr>
                <p:cNvPr id="9" name="Picture 8"/>
                <p:cNvPicPr>
                  <a:picLocks noChangeAspect="1"/>
                </p:cNvPicPr>
                <p:nvPr>
                  <p:custDataLst>
                    <p:tags r:id="rId25"/>
                  </p:custDataLst>
                </p:nvPr>
              </p:nvPicPr>
              <p:blipFill>
                <a:blip r:embed="rId3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96830" y="2417487"/>
                  <a:ext cx="153162" cy="137160"/>
                </a:xfrm>
                <a:prstGeom prst="rect">
                  <a:avLst/>
                </a:prstGeom>
              </p:spPr>
            </p:pic>
            <p:cxnSp>
              <p:nvCxnSpPr>
                <p:cNvPr id="18" name="Straight Arrow Connector 17"/>
                <p:cNvCxnSpPr/>
                <p:nvPr/>
              </p:nvCxnSpPr>
              <p:spPr>
                <a:xfrm>
                  <a:off x="5057390" y="1365598"/>
                  <a:ext cx="3200400" cy="0"/>
                </a:xfrm>
                <a:prstGeom prst="straightConnector1">
                  <a:avLst/>
                </a:prstGeom>
                <a:ln w="19050">
                  <a:headEnd type="arrow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/>
                <p:cNvCxnSpPr/>
                <p:nvPr/>
              </p:nvCxnSpPr>
              <p:spPr>
                <a:xfrm>
                  <a:off x="8486390" y="1563909"/>
                  <a:ext cx="0" cy="1703547"/>
                </a:xfrm>
                <a:prstGeom prst="straightConnector1">
                  <a:avLst/>
                </a:prstGeom>
                <a:ln w="19050">
                  <a:headEnd type="arrow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4" name="Picture 23"/>
                <p:cNvPicPr>
                  <a:picLocks noChangeAspect="1"/>
                </p:cNvPicPr>
                <p:nvPr>
                  <p:custDataLst>
                    <p:tags r:id="rId26"/>
                  </p:custDataLst>
                </p:nvPr>
              </p:nvPicPr>
              <p:blipFill>
                <a:blip r:embed="rId3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39730" y="2245488"/>
                  <a:ext cx="99060" cy="182880"/>
                </a:xfrm>
                <a:prstGeom prst="rect">
                  <a:avLst/>
                </a:prstGeom>
              </p:spPr>
            </p:pic>
            <p:pic>
              <p:nvPicPr>
                <p:cNvPr id="44" name="Picture 43"/>
                <p:cNvPicPr>
                  <a:picLocks noChangeAspect="1"/>
                </p:cNvPicPr>
                <p:nvPr>
                  <p:custDataLst>
                    <p:tags r:id="rId27"/>
                  </p:custDataLst>
                </p:nvPr>
              </p:nvPicPr>
              <p:blipFill>
                <a:blip r:embed="rId3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79614" y="1125729"/>
                  <a:ext cx="95250" cy="179070"/>
                </a:xfrm>
                <a:prstGeom prst="rect">
                  <a:avLst/>
                </a:prstGeom>
              </p:spPr>
            </p:pic>
          </p:grpSp>
          <p:pic>
            <p:nvPicPr>
              <p:cNvPr id="48" name="Picture 47"/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4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3400" y="5245163"/>
                <a:ext cx="1371600" cy="179070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4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8360" y="5181600"/>
                <a:ext cx="6012180" cy="295275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4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3400" y="5891339"/>
                <a:ext cx="2339340" cy="22479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4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200" y="789623"/>
                <a:ext cx="3522345" cy="230505"/>
              </a:xfrm>
              <a:prstGeom prst="rect">
                <a:avLst/>
              </a:prstGeom>
            </p:spPr>
          </p:pic>
          <p:pic>
            <p:nvPicPr>
              <p:cNvPr id="56" name="Picture 55"/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4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63059" y="5739269"/>
                <a:ext cx="1733550" cy="609600"/>
              </a:xfrm>
              <a:prstGeom prst="rect">
                <a:avLst/>
              </a:prstGeom>
            </p:spPr>
          </p:pic>
          <p:pic>
            <p:nvPicPr>
              <p:cNvPr id="59" name="Picture 58"/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4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75376" y="5900420"/>
                <a:ext cx="2411730" cy="230505"/>
              </a:xfrm>
              <a:prstGeom prst="rect">
                <a:avLst/>
              </a:prstGeom>
            </p:spPr>
          </p:pic>
          <p:pic>
            <p:nvPicPr>
              <p:cNvPr id="61" name="Picture 60"/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4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4510" y="6501269"/>
                <a:ext cx="2318385" cy="224790"/>
              </a:xfrm>
              <a:prstGeom prst="rect">
                <a:avLst/>
              </a:prstGeom>
            </p:spPr>
          </p:pic>
          <p:pic>
            <p:nvPicPr>
              <p:cNvPr id="62" name="Picture 61"/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99309" y="6492988"/>
                <a:ext cx="1106805" cy="255270"/>
              </a:xfrm>
              <a:prstGeom prst="rect">
                <a:avLst/>
              </a:prstGeom>
            </p:spPr>
          </p:pic>
          <p:pic>
            <p:nvPicPr>
              <p:cNvPr id="64" name="Picture 63"/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8933" y="6478048"/>
                <a:ext cx="4402455" cy="255270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4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202" y="1318926"/>
                <a:ext cx="4010025" cy="230505"/>
              </a:xfrm>
              <a:prstGeom prst="rect">
                <a:avLst/>
              </a:prstGeom>
            </p:spPr>
          </p:pic>
        </p:grpSp>
      </p:grpSp>
      <p:pic>
        <p:nvPicPr>
          <p:cNvPr id="81" name="Picture 8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611" y="864958"/>
            <a:ext cx="2470595" cy="713232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35" y="1986362"/>
            <a:ext cx="2107121" cy="526352"/>
          </a:xfrm>
          <a:prstGeom prst="rect">
            <a:avLst/>
          </a:prstGeom>
        </p:spPr>
      </p:pic>
      <p:sp>
        <p:nvSpPr>
          <p:cNvPr id="25" name="Bent-Up Arrow 24"/>
          <p:cNvSpPr/>
          <p:nvPr/>
        </p:nvSpPr>
        <p:spPr>
          <a:xfrm>
            <a:off x="5960292" y="2695331"/>
            <a:ext cx="1121797" cy="306416"/>
          </a:xfrm>
          <a:prstGeom prst="bentUpArrow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854" y="3554708"/>
            <a:ext cx="2618042" cy="500634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362" y="5727479"/>
            <a:ext cx="2189417" cy="272606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854" y="4598371"/>
            <a:ext cx="2542604" cy="48177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389" y="5765444"/>
            <a:ext cx="1049274" cy="161163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08" y="5729253"/>
            <a:ext cx="1234440" cy="161163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751" y="5668374"/>
            <a:ext cx="2026539" cy="28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4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r194\Desktop\uh3NR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810" y="673193"/>
            <a:ext cx="5051930" cy="212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20" y="1145232"/>
            <a:ext cx="4010025" cy="23050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2424346"/>
            <a:ext cx="4021455" cy="25527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14" y="2934814"/>
            <a:ext cx="6865620" cy="28194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01" y="1491848"/>
            <a:ext cx="2914650" cy="30861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97" y="3466381"/>
            <a:ext cx="4499610" cy="2533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345" y="3386371"/>
            <a:ext cx="2926080" cy="3333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312" y="1770537"/>
            <a:ext cx="564642" cy="306324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5458020" y="849469"/>
            <a:ext cx="3200400" cy="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887020" y="1047780"/>
            <a:ext cx="0" cy="1703547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360" y="1729359"/>
            <a:ext cx="99060" cy="18288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244" y="609600"/>
            <a:ext cx="95250" cy="17907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088107"/>
            <a:ext cx="1371600" cy="1790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761" y="4024546"/>
            <a:ext cx="6219825" cy="31813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721243"/>
            <a:ext cx="2339340" cy="2247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18" y="761281"/>
            <a:ext cx="3522345" cy="23050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459" y="4569173"/>
            <a:ext cx="1733550" cy="609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700" y="206439"/>
            <a:ext cx="5792724" cy="258699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758" y="4758720"/>
            <a:ext cx="2411730" cy="23050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11" y="5396146"/>
            <a:ext cx="2207895" cy="22479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709" y="5409614"/>
            <a:ext cx="1106805" cy="25527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333" y="5396146"/>
            <a:ext cx="4402455" cy="25527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356" y="5936748"/>
            <a:ext cx="992505" cy="18478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56" y="5937472"/>
            <a:ext cx="2362200" cy="1866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431" y="5929546"/>
            <a:ext cx="2707005" cy="2343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29" y="1191092"/>
            <a:ext cx="205359" cy="12001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088" y="1466131"/>
            <a:ext cx="205359" cy="12001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756" y="2424346"/>
            <a:ext cx="205359" cy="12001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20" y="6307794"/>
            <a:ext cx="6781800" cy="25527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29" y="6234346"/>
            <a:ext cx="992505" cy="18478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252" y="6516500"/>
            <a:ext cx="1539240" cy="17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56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397" y="206439"/>
            <a:ext cx="2520315" cy="258699"/>
          </a:xfrm>
          <a:prstGeom prst="rect">
            <a:avLst/>
          </a:prstGeom>
        </p:spPr>
      </p:pic>
      <p:pic>
        <p:nvPicPr>
          <p:cNvPr id="38" name="Picture 2" descr="C:\Users\sr194\Desktop\uh3NR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810" y="650746"/>
            <a:ext cx="5051930" cy="212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20" y="1122785"/>
            <a:ext cx="4010025" cy="23050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2220924"/>
            <a:ext cx="4021455" cy="25527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3168652"/>
            <a:ext cx="7654290" cy="28194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02" y="1469401"/>
            <a:ext cx="3259455" cy="36195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81" y="3701109"/>
            <a:ext cx="4499610" cy="25336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996" y="3629980"/>
            <a:ext cx="4038600" cy="33337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312" y="1748090"/>
            <a:ext cx="564642" cy="306324"/>
          </a:xfrm>
          <a:prstGeom prst="rect">
            <a:avLst/>
          </a:prstGeom>
        </p:spPr>
      </p:pic>
      <p:cxnSp>
        <p:nvCxnSpPr>
          <p:cNvPr id="51" name="Straight Arrow Connector 50"/>
          <p:cNvCxnSpPr/>
          <p:nvPr/>
        </p:nvCxnSpPr>
        <p:spPr>
          <a:xfrm>
            <a:off x="5458020" y="827022"/>
            <a:ext cx="3200400" cy="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8887020" y="1025333"/>
            <a:ext cx="0" cy="1703547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360" y="1706912"/>
            <a:ext cx="99060" cy="18288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244" y="587153"/>
            <a:ext cx="95250" cy="17907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12" y="4370459"/>
            <a:ext cx="1371600" cy="17907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174" y="4306899"/>
            <a:ext cx="6219825" cy="318135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12" y="5249130"/>
            <a:ext cx="2339340" cy="22479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19" y="697891"/>
            <a:ext cx="2905125" cy="230505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382" y="5105400"/>
            <a:ext cx="1823085" cy="60960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193" y="5327657"/>
            <a:ext cx="2411730" cy="230505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22" y="6099654"/>
            <a:ext cx="2318385" cy="22479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121" y="6089901"/>
            <a:ext cx="1106805" cy="25527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745" y="6076433"/>
            <a:ext cx="4402455" cy="25527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078" y="1168647"/>
            <a:ext cx="718757" cy="1786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88" y="2697785"/>
            <a:ext cx="4743450" cy="255270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6976842" y="3468699"/>
            <a:ext cx="1087778" cy="0"/>
          </a:xfrm>
          <a:prstGeom prst="line">
            <a:avLst/>
          </a:prstGeom>
          <a:ln w="22225">
            <a:solidFill>
              <a:srgbClr val="F09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604" y="1492712"/>
            <a:ext cx="718757" cy="178689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046" y="2343456"/>
            <a:ext cx="708089" cy="178689"/>
          </a:xfrm>
          <a:prstGeom prst="rect">
            <a:avLst/>
          </a:prstGeom>
        </p:spPr>
      </p:pic>
      <p:cxnSp>
        <p:nvCxnSpPr>
          <p:cNvPr id="81" name="Straight Connector 80"/>
          <p:cNvCxnSpPr/>
          <p:nvPr/>
        </p:nvCxnSpPr>
        <p:spPr>
          <a:xfrm>
            <a:off x="5492066" y="3963355"/>
            <a:ext cx="774842" cy="0"/>
          </a:xfrm>
          <a:prstGeom prst="line">
            <a:avLst/>
          </a:prstGeom>
          <a:ln w="22225">
            <a:solidFill>
              <a:srgbClr val="F09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7371157" y="4687899"/>
            <a:ext cx="774842" cy="0"/>
          </a:xfrm>
          <a:prstGeom prst="line">
            <a:avLst/>
          </a:prstGeom>
          <a:ln w="22225">
            <a:solidFill>
              <a:srgbClr val="F09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2554986" y="1901252"/>
            <a:ext cx="774842" cy="0"/>
          </a:xfrm>
          <a:prstGeom prst="line">
            <a:avLst/>
          </a:prstGeom>
          <a:ln w="22225">
            <a:solidFill>
              <a:srgbClr val="F09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3288152" y="5706660"/>
            <a:ext cx="193710" cy="0"/>
          </a:xfrm>
          <a:prstGeom prst="line">
            <a:avLst/>
          </a:prstGeom>
          <a:ln w="22225">
            <a:solidFill>
              <a:srgbClr val="F09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181" y="4736274"/>
            <a:ext cx="1531049" cy="2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9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395" y="1086947"/>
            <a:ext cx="2543175" cy="226695"/>
          </a:xfrm>
          <a:prstGeom prst="rect">
            <a:avLst/>
          </a:prstGeom>
        </p:spPr>
      </p:pic>
      <p:pic>
        <p:nvPicPr>
          <p:cNvPr id="1026" name="Picture 2" descr="Image result for readi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825" y="647542"/>
            <a:ext cx="1828800" cy="1716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982" y="1612773"/>
            <a:ext cx="2320290" cy="2305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101" y="3557837"/>
            <a:ext cx="2225040" cy="2266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567237"/>
            <a:ext cx="5560695" cy="537210"/>
          </a:xfrm>
          <a:prstGeom prst="rect">
            <a:avLst/>
          </a:prstGeom>
        </p:spPr>
      </p:pic>
      <p:pic>
        <p:nvPicPr>
          <p:cNvPr id="13" name="Picture 12">
            <a:hlinkClick r:id="rId12"/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568" y="3962400"/>
            <a:ext cx="1805369" cy="20745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752600" y="4209740"/>
            <a:ext cx="545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2"/>
              </a:rPr>
              <a:t>http://dimacs.rutgers.edu/~graham/pubs/papers/sk.pdf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88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397" y="206439"/>
            <a:ext cx="2520315" cy="2586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82" y="609600"/>
            <a:ext cx="6711315" cy="31813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610" y="3126183"/>
            <a:ext cx="1729740" cy="2819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82" y="1135389"/>
            <a:ext cx="4038600" cy="333375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996" y="3872692"/>
            <a:ext cx="3486150" cy="786765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1" y="3089987"/>
            <a:ext cx="1977390" cy="60198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585" y="5123972"/>
            <a:ext cx="1498473" cy="19716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046644"/>
            <a:ext cx="880110" cy="25527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890" y="6046644"/>
            <a:ext cx="188595" cy="25336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82" y="3160051"/>
            <a:ext cx="992505" cy="21526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634" y="6077312"/>
            <a:ext cx="1133475" cy="25527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371" y="4724183"/>
            <a:ext cx="3350133" cy="22974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591" y="5473506"/>
            <a:ext cx="1069848" cy="15259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942" y="5415405"/>
            <a:ext cx="435483" cy="257175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013" y="5923672"/>
            <a:ext cx="1024890" cy="885825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5932199"/>
            <a:ext cx="925830" cy="516255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06" y="1905000"/>
            <a:ext cx="2931795" cy="238125"/>
          </a:xfrm>
          <a:prstGeom prst="rect">
            <a:avLst/>
          </a:prstGeom>
        </p:spPr>
      </p:pic>
      <p:sp>
        <p:nvSpPr>
          <p:cNvPr id="75" name="Left Brace 74"/>
          <p:cNvSpPr/>
          <p:nvPr/>
        </p:nvSpPr>
        <p:spPr>
          <a:xfrm>
            <a:off x="3450778" y="1676400"/>
            <a:ext cx="156402" cy="7619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135" y="1687905"/>
            <a:ext cx="1847850" cy="25527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121" y="2190199"/>
            <a:ext cx="1238250" cy="18288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690" y="1752600"/>
            <a:ext cx="2708910" cy="48006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82" y="2576515"/>
            <a:ext cx="1893570" cy="25527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244" y="4385795"/>
            <a:ext cx="1992249" cy="229743"/>
          </a:xfrm>
          <a:prstGeom prst="rect">
            <a:avLst/>
          </a:prstGeom>
        </p:spPr>
      </p:pic>
      <p:sp>
        <p:nvSpPr>
          <p:cNvPr id="88" name="Left Brace 87"/>
          <p:cNvSpPr/>
          <p:nvPr/>
        </p:nvSpPr>
        <p:spPr>
          <a:xfrm rot="16200000">
            <a:off x="5431343" y="3117082"/>
            <a:ext cx="158328" cy="2226018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8" descr="Image result for not in exam"/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785" y="52579"/>
            <a:ext cx="887304" cy="76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51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8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397" y="206439"/>
            <a:ext cx="2520315" cy="258699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742371" y="2500242"/>
            <a:ext cx="6778938" cy="1528466"/>
            <a:chOff x="527954" y="2814934"/>
            <a:chExt cx="6778938" cy="1528466"/>
          </a:xfrm>
        </p:grpSpPr>
        <p:sp>
          <p:nvSpPr>
            <p:cNvPr id="10" name="Rounded Rectangle 9"/>
            <p:cNvSpPr/>
            <p:nvPr/>
          </p:nvSpPr>
          <p:spPr>
            <a:xfrm>
              <a:off x="527954" y="2814934"/>
              <a:ext cx="6778938" cy="1528466"/>
            </a:xfrm>
            <a:prstGeom prst="roundRect">
              <a:avLst/>
            </a:prstGeom>
            <a:solidFill>
              <a:srgbClr val="92D050">
                <a:alpha val="19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1920" y="2907370"/>
              <a:ext cx="2929890" cy="22479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400" y="3728085"/>
              <a:ext cx="2967990" cy="539115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05" y="3236522"/>
              <a:ext cx="6195060" cy="535305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700085"/>
            <a:ext cx="6711315" cy="31813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742" y="1813615"/>
            <a:ext cx="1443990" cy="2819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17" y="1190625"/>
            <a:ext cx="4038600" cy="3333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839" y="1833835"/>
            <a:ext cx="1165860" cy="2667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14" y="1847483"/>
            <a:ext cx="992505" cy="21526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676400"/>
            <a:ext cx="2082165" cy="51625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18" y="4485908"/>
            <a:ext cx="3958590" cy="3048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794" y="4499556"/>
            <a:ext cx="3177540" cy="30670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20" y="5009784"/>
            <a:ext cx="7477125" cy="6000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20" y="5924183"/>
            <a:ext cx="6747510" cy="2324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32" y="6324600"/>
            <a:ext cx="6229350" cy="255270"/>
          </a:xfrm>
          <a:prstGeom prst="rect">
            <a:avLst/>
          </a:prstGeom>
        </p:spPr>
      </p:pic>
      <p:pic>
        <p:nvPicPr>
          <p:cNvPr id="22" name="Picture 8" descr="Image result for not in exam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785" y="52579"/>
            <a:ext cx="887304" cy="76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827" y="5924185"/>
            <a:ext cx="1563624" cy="50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2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139" y="206440"/>
            <a:ext cx="4125849" cy="2480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3276600"/>
            <a:ext cx="2912745" cy="2266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33" y="1310428"/>
            <a:ext cx="3164205" cy="2266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5" y="2106930"/>
            <a:ext cx="3813810" cy="2552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691428"/>
            <a:ext cx="5067300" cy="2305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806680"/>
            <a:ext cx="2540889" cy="47834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14" y="3810001"/>
            <a:ext cx="6873240" cy="23431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41" y="4864004"/>
            <a:ext cx="3051810" cy="2743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64" y="5472742"/>
            <a:ext cx="5141595" cy="228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5" y="4191000"/>
            <a:ext cx="2602230" cy="2743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419" y="5867400"/>
            <a:ext cx="3825240" cy="2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3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139" y="206440"/>
            <a:ext cx="4125849" cy="2480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043" y="938970"/>
            <a:ext cx="2381250" cy="2247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2896909"/>
            <a:ext cx="2777490" cy="2247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4892185"/>
            <a:ext cx="2082165" cy="1809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976" y="1319971"/>
            <a:ext cx="4648200" cy="5353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857" y="1960685"/>
            <a:ext cx="2196465" cy="53911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634" y="3873010"/>
            <a:ext cx="3046095" cy="5391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467" y="3257612"/>
            <a:ext cx="6195060" cy="5353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488" y="5334707"/>
            <a:ext cx="6124575" cy="5467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655" y="5995037"/>
            <a:ext cx="3503295" cy="32956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067962"/>
            <a:ext cx="2213610" cy="2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05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>
          <a:xfrm>
            <a:off x="500321" y="3424702"/>
            <a:ext cx="5443279" cy="1826892"/>
          </a:xfrm>
          <a:prstGeom prst="roundRect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300" y="293942"/>
            <a:ext cx="3309747" cy="24803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67" y="850926"/>
            <a:ext cx="5964555" cy="4972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11" y="2205502"/>
            <a:ext cx="4615815" cy="18669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99" y="3565987"/>
            <a:ext cx="643890" cy="16192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95" y="4008900"/>
            <a:ext cx="4730115" cy="1581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48" y="4464517"/>
            <a:ext cx="4722495" cy="20002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95" y="4969337"/>
            <a:ext cx="1160145" cy="22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2715404"/>
            <a:ext cx="7320915" cy="5486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19702"/>
            <a:ext cx="7833551" cy="48520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77380" y="3799539"/>
            <a:ext cx="2838020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Flajolet</a:t>
            </a:r>
            <a:r>
              <a:rPr lang="en-US" sz="32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-</a:t>
            </a:r>
            <a:r>
              <a:rPr lang="en-US" sz="32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Martin </a:t>
            </a:r>
          </a:p>
          <a:p>
            <a:pPr algn="ctr"/>
            <a:r>
              <a:rPr lang="en-US" sz="32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Sketch</a:t>
            </a:r>
            <a:endParaRPr lang="en-US" sz="32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7" name="Picture 1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558302"/>
            <a:ext cx="1154430" cy="2228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780" y="5576399"/>
            <a:ext cx="4427220" cy="1866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248" y="6494716"/>
            <a:ext cx="3226689" cy="21088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248" y="6015079"/>
            <a:ext cx="4861560" cy="2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6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08" y="3783330"/>
            <a:ext cx="7149465" cy="2552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954" y="3799840"/>
            <a:ext cx="363855" cy="171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07" y="3161984"/>
            <a:ext cx="7458075" cy="2533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54" y="4464456"/>
            <a:ext cx="7391400" cy="2324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209" y="4428640"/>
            <a:ext cx="1108710" cy="2781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750" y="4753189"/>
            <a:ext cx="3941064" cy="18288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99846" y="838200"/>
            <a:ext cx="5510467" cy="1826892"/>
            <a:chOff x="46052" y="3383445"/>
            <a:chExt cx="5510467" cy="1826892"/>
          </a:xfrm>
        </p:grpSpPr>
        <p:grpSp>
          <p:nvGrpSpPr>
            <p:cNvPr id="21" name="Group 20"/>
            <p:cNvGrpSpPr/>
            <p:nvPr/>
          </p:nvGrpSpPr>
          <p:grpSpPr>
            <a:xfrm>
              <a:off x="46052" y="3383445"/>
              <a:ext cx="5510467" cy="1826892"/>
              <a:chOff x="46052" y="3383445"/>
              <a:chExt cx="5510467" cy="1826892"/>
            </a:xfrm>
          </p:grpSpPr>
          <p:sp>
            <p:nvSpPr>
              <p:cNvPr id="10" name="Rounded Rectangle 9"/>
              <p:cNvSpPr/>
              <p:nvPr/>
            </p:nvSpPr>
            <p:spPr>
              <a:xfrm>
                <a:off x="46052" y="3383445"/>
                <a:ext cx="5510467" cy="1826892"/>
              </a:xfrm>
              <a:prstGeom prst="roundRect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2967" y="3521072"/>
                <a:ext cx="643890" cy="161925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763" y="3963985"/>
                <a:ext cx="4730115" cy="158115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1915" y="4419600"/>
                <a:ext cx="4722495" cy="200025"/>
              </a:xfrm>
              <a:prstGeom prst="rect">
                <a:avLst/>
              </a:prstGeom>
            </p:spPr>
          </p:pic>
        </p:grpSp>
        <p:pic>
          <p:nvPicPr>
            <p:cNvPr id="14" name="Picture 13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763" y="4924422"/>
              <a:ext cx="1160145" cy="228600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46" y="5281298"/>
            <a:ext cx="3251835" cy="27813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373" y="5162235"/>
            <a:ext cx="1287780" cy="5162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903" y="5281298"/>
            <a:ext cx="922020" cy="22669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5284578"/>
            <a:ext cx="2124266" cy="20574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46" y="6092190"/>
            <a:ext cx="5543550" cy="23241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5627478"/>
            <a:ext cx="1877378" cy="20745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300" y="293942"/>
            <a:ext cx="3309747" cy="24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888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156" y="293943"/>
            <a:ext cx="5747385" cy="25869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89" y="1194973"/>
            <a:ext cx="3956685" cy="2286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79" y="1725198"/>
            <a:ext cx="2034540" cy="25527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579" y="2249073"/>
            <a:ext cx="2803779" cy="341566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567" y="1715673"/>
            <a:ext cx="4112895" cy="27432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178" y="2249073"/>
            <a:ext cx="775335" cy="341566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50" y="3083463"/>
            <a:ext cx="3061335" cy="2286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179" y="2851053"/>
            <a:ext cx="2585085" cy="69342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244" y="3134262"/>
            <a:ext cx="493395" cy="1162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841" y="2239726"/>
            <a:ext cx="1517333" cy="444056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319" y="3734012"/>
            <a:ext cx="3756660" cy="234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710" y="3079653"/>
            <a:ext cx="536639" cy="21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9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28" y="889952"/>
            <a:ext cx="5429250" cy="2305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28" y="1447800"/>
            <a:ext cx="3545205" cy="228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" y="2209800"/>
            <a:ext cx="7250430" cy="53530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28" y="3352800"/>
            <a:ext cx="8214360" cy="2324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28" y="4265985"/>
            <a:ext cx="2289810" cy="228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699" y="4257477"/>
            <a:ext cx="5673090" cy="4857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" y="5470633"/>
            <a:ext cx="7846695" cy="2324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536" y="5893946"/>
            <a:ext cx="6436995" cy="2305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156" y="293943"/>
            <a:ext cx="5747385" cy="25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4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divider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4623756"/>
            <a:ext cx="998220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4" descr="Image result for divider"/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707584" y="5474103"/>
            <a:ext cx="1347720" cy="110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4" descr="Image result for divider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6088273"/>
            <a:ext cx="998220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73" y="919193"/>
            <a:ext cx="4795457" cy="226314"/>
          </a:xfrm>
          <a:prstGeom prst="rect">
            <a:avLst/>
          </a:prstGeom>
        </p:spPr>
      </p:pic>
      <p:sp>
        <p:nvSpPr>
          <p:cNvPr id="9" name="Left Brace 8"/>
          <p:cNvSpPr/>
          <p:nvPr/>
        </p:nvSpPr>
        <p:spPr>
          <a:xfrm>
            <a:off x="5296765" y="719668"/>
            <a:ext cx="224473" cy="6065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125" y="770470"/>
            <a:ext cx="1894523" cy="229743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110" y="1128825"/>
            <a:ext cx="1114425" cy="16459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20484"/>
            <a:ext cx="941261" cy="238316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97" y="1555411"/>
            <a:ext cx="327470" cy="15430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391" y="1520484"/>
            <a:ext cx="1171004" cy="238316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454" y="1522179"/>
            <a:ext cx="1251585" cy="229743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953" y="1793748"/>
            <a:ext cx="477012" cy="18745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40" y="2194083"/>
            <a:ext cx="1363028" cy="50234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06" y="2235007"/>
            <a:ext cx="313754" cy="159449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234" y="2187001"/>
            <a:ext cx="5113020" cy="184404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235" y="2499781"/>
            <a:ext cx="5096256" cy="184404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32" y="3826934"/>
            <a:ext cx="7848981" cy="493776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33" y="4487334"/>
            <a:ext cx="2758631" cy="22974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1" y="4927599"/>
            <a:ext cx="5088636" cy="21088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768" y="4935090"/>
            <a:ext cx="2065973" cy="219456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99" y="2999392"/>
            <a:ext cx="783527" cy="22974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695" y="2952559"/>
            <a:ext cx="1105853" cy="502349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434" y="2999393"/>
            <a:ext cx="656654" cy="229743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754" y="3454908"/>
            <a:ext cx="1234440" cy="202692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32" y="5818378"/>
            <a:ext cx="1150430" cy="22974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466" y="5650905"/>
            <a:ext cx="898398" cy="485204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01" y="6248747"/>
            <a:ext cx="1569720" cy="18288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196" y="5807074"/>
            <a:ext cx="584645" cy="229743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298" y="2976255"/>
            <a:ext cx="1013270" cy="229743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114" y="2917294"/>
            <a:ext cx="1335596" cy="502349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6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293" y="3440779"/>
            <a:ext cx="2467356" cy="182880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786" y="5675087"/>
            <a:ext cx="1150430" cy="231458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7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438" y="5662955"/>
            <a:ext cx="2967800" cy="231458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709" y="1522179"/>
            <a:ext cx="558927" cy="162878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7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222" y="2959322"/>
            <a:ext cx="649796" cy="229743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082" y="5494520"/>
            <a:ext cx="1179576" cy="541782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7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769" y="6041543"/>
            <a:ext cx="1798320" cy="184404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446" y="6298498"/>
            <a:ext cx="1270445" cy="246888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7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525" y="6151909"/>
            <a:ext cx="1059561" cy="540068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860" y="6307071"/>
            <a:ext cx="757809" cy="229743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>
            <p:custDataLst>
              <p:tags r:id="rId37"/>
            </p:custDataLst>
          </p:nvPr>
        </p:nvPicPr>
        <p:blipFill>
          <a:blip r:embed="rId7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453" y="6298498"/>
            <a:ext cx="639509" cy="229743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>
            <p:custDataLst>
              <p:tags r:id="rId38"/>
            </p:custDataLst>
          </p:nvPr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230" y="4487330"/>
            <a:ext cx="3005519" cy="228029"/>
          </a:xfrm>
          <a:prstGeom prst="rect">
            <a:avLst/>
          </a:prstGeom>
        </p:spPr>
      </p:pic>
      <p:sp>
        <p:nvSpPr>
          <p:cNvPr id="115" name="AutoShape 6" descr="Image result for not in ex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Image result for not in exam"/>
          <p:cNvPicPr>
            <a:picLocks noChangeAspect="1" noChangeArrowheads="1"/>
          </p:cNvPicPr>
          <p:nvPr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785" y="52579"/>
            <a:ext cx="887304" cy="76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119"/>
          <p:cNvPicPr>
            <a:picLocks noChangeAspect="1"/>
          </p:cNvPicPr>
          <p:nvPr>
            <p:custDataLst>
              <p:tags r:id="rId39"/>
            </p:custDataLst>
          </p:nvPr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663" y="293943"/>
            <a:ext cx="3931158" cy="26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9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\definecolor{brandeisblue}{rgb}{0.0, 0.44, 1.0}&#10;\textcolor{brandeisblue}{\textsc{\bf Algorithmic Foundations of Data Science}}&#10;&#10;\end{document}"/>
  <p:tag name="IGUANATEXSIZE" val="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Linearity of Expectation.}&#10; &#10;\end{document}"/>
  <p:tag name="IGUANATEXSIZE" val="2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 &#10;recall: $d = |D|$&#10;}&#10;\end{document}"/>
  <p:tag name="IGUANATEXSIZE" val="16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$$\text{Pr}(Z_{r_2} \geq 1)$$&#10;}&#10;\end{document}"/>
  <p:tag name="IGUANATEXSIZE" val="18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$$ \leq \frac{E[Z_{r_2}]}{1}$$&#10;}&#10;\end{document}"/>
  <p:tag name="IGUANATEXSIZE" val="18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 &#10;Markov inequality&#10;}&#10;\end{document}"/>
  <p:tag name="IGUANATEXSIZE" val="16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\em &#10;$$&lt; 1/\alpha$$&#10;}&#10;\end{document}"/>
  <p:tag name="IGUANATEXSIZE" val="1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$$\text{Var}(Z_r) = $$&#10;}&#10;\end{document}"/>
  <p:tag name="IGUANATEXSIZE" val="18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sum_{x \in D} \text{Var}(Z_{x,r})$$&#10;\end{document}"/>
  <p:tag name="IGUANATEXSIZE" val="18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 &#10;using pairwise independence&#10;}&#10;\end{document}"/>
  <p:tag name="IGUANATEXSIZE" val="16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 &#10;$$\text{Pr}(Z_{r_1} = 0)$$&#10;}&#10;\end{document}"/>
  <p:tag name="IGUANATEXSIZE" val="18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 &#10;$$ \leq \text{Pr}(|Z_{r_1} - E[Z_{r_1}]| \geq E[Z_{r_1}])$$&#10;}&#10;\end{document}"/>
  <p:tag name="IGUANATEXSIZE" val="1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E[\alpha X + \beta Y] = \alpha \cdot E[X] + \beta \cdot  E[Y]$&#10; &#10;\end{document}"/>
  <p:tag name="IGUANATEXSIZE" val="2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&lt;2^{-r}$&#10;\end{document}"/>
  <p:tag name="IGUANATEXSIZE" val="18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 &lt; d /2^{r}$$&#10;\end{document}"/>
  <p:tag name="IGUANATEXSIZE" val="18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 \leq \frac{\text{Var}(Z_{r_1})}{(E[Z_{r_1}])^2}$$&#10;\end{document}"/>
  <p:tag name="IGUANATEXSIZE" val="18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 &#10;Chebyshev inequality&#10;}&#10;\end{document}"/>
  <p:tag name="IGUANATEXSIZE" val="16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\em &#10;$= 2 \cdot 2^{r_1 - 1} /d $&#10;}&#10;\end{document}"/>
  <p:tag name="IGUANATEXSIZE" val="18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 &lt; \frac{(d/2^{r_1})}{ (d/2^{r_1})^2} $$&#10;\end{document}"/>
  <p:tag name="IGUANATEXSIZE" val="18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 = 2^{r_1}/d $$&#10;\end{document}"/>
  <p:tag name="IGUANATEXSIZE" val="18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$&lt;2/\alpha$.&#10;}&#10;\end{document}"/>
  <p:tag name="IGUANATEXSIZE" val="18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and let $r_2 = \min\{r : 2^r &gt;  \alpha d\}$.&#10;}&#10;\end{document}"/>
  <p:tag name="IGUANATEXSIZE" val="18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FM Sketch : Analysis&#10;}}&#10;&#10;&#10;&#10;&#10;\end{document}"/>
  <p:tag name="IGUANATEXSIZE" val="2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X$ and $Y$ be any random variables. Then,&#10; &#10;\end{document}"/>
  <p:tag name="IGUANATEXSIZE" val="2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o, our algorithm outputs an $\alpha$-approximate answer with probability $\geq 1 - \frac{3}{\alpha}$. &#10;\end{document}"/>
  <p:tag name="IGUANATEXSIZE" val="18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Boosting by Median.}&#10;\end{document}"/>
  <p:tag name="IGUANATEXSIZE" val="18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FM Sketch : Analysis&#10;}}&#10;&#10;&#10;&#10;&#10;\end{document}"/>
  <p:tag name="IGUANATEXSIZE" val="28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Obtain $t$ independent estimates $X_1, \cdots, X_t$ and\\ output&#10;their median $\tilde{X}$. &#10;\end{document}"/>
  <p:tag name="IGUANATEXSIZE" val="18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Define $Y_i = $&#10;\end{document}"/>
  <p:tag name="IGUANATEXSIZE" val="18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$0$ if $\frac{d}{\alpha} \leq X_i \leq \alpha d$&#10;}&#10;&#10;\end{document}"/>
  <p:tag name="IGUANATEXSIZE" val="18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$1$ otherwise&#10;}&#10;&#10;\end{document}"/>
  <p:tag name="IGUANATEXSIZE" val="18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$E[Y_i] &lt; 3/\alpha$.&#10;}&#10;&#10;\end{document}"/>
  <p:tag name="IGUANATEXSIZE" val="18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Let $Y = Y_1 + \cdots + Y_t$. &#10;}&#10;&#10;\end{document}"/>
  <p:tag name="IGUANATEXSIZE" val="18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Let $\mu = E[Y] &lt; (3/\alpha)\cdot t$.&#10;}&#10;&#10;\end{document}"/>
  <p:tag name="IGUANATEXSIZE" val="1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Note that there is no\\&#10;independence assumption.&#10;}&#10;&#10;\end{document}"/>
  <p:tag name="IGUANATEXSIZE" val="18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Note that if $\tilde{X}$ is not an $\alpha$-approximation then we must have $Y &gt; t/2$. &#10;}&#10;&#10;\end{document}"/>
  <p:tag name="IGUANATEXSIZE" val="18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$\text{Pr}(Y &gt; t/2)&#10; \leq \text{Pr}(|Y - \mu| \geq \lambda \mu  )$&#10;}&#10;&#10;\end{document}"/>
  <p:tag name="IGUANATEXSIZE" val="18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where $\lambda = \frac{(1/2\, -\, 3/\alpha)\,t}{\mu}$.&#10;}&#10;\end{document}"/>
  <p:tag name="IGUANATEXSIZE" val="18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leq 2\,e^{-\mu\,\lambda^2/3}$&#10;\end{document}"/>
  <p:tag name="IGUANATEXSIZE" val="18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 &#10;Chernoff Bound&#10;}&#10;\end{document}"/>
  <p:tag name="IGUANATEXSIZE" val="16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leq \delta$ \text{\ \ } for $t &gt; \frac{9/\alpha}{(1/2\, -\, 3/\alpha)^2} &#10;\ln{\frac{2}{\delta}}$&#10;\end{document}"/>
  <p:tag name="IGUANATEXSIZE" val="18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 = O(\ln{1/\delta})$ for any $\alpha &gt; 6$.&#10;\end{document}"/>
  <p:tag name="IGUANATEXSIZE" val="18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Median of Means.}&#10;\end{document}"/>
  <p:tag name="IGUANATEXSIZE" val="18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Achieves an approximation factor arbitrarily close to $1$.&#10;\end{document}"/>
  <p:tag name="IGUANATEXSIZE" val="18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 main idea is that averaging reduces variance.&#10;\end{document}"/>
  <p:tag name="IGUANATEXSIZE" val="1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Variance of a random variable $X$ with mean $\mu$ is&#10;is defined as:&#10;&#10;\end{document}"/>
  <p:tag name="IGUANATEXSIZE" val="2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Estimating Moments&#10;}}&#10;&#10;&#10;&#10;&#10;\end{document}"/>
  <p:tag name="IGUANATEXSIZE" val="28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Given $S = \langle s_1, \cdots, s_m \rangle$, where $s_i \in [n]$,&#10; &#10;&#10;\end{document}"/>
  <p:tag name="IGUANATEXSIZE" val="2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f_x$ be the number of times $x$ appears in the stream.&#10; &#10;&#10;\end{document}"/>
  <p:tag name="IGUANATEXSIZE" val="2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Problem (Frequency Moments).}\\&#10;Given an integer $k \geq 0$, estimate the quantity&#10;\end{document}"/>
  <p:tag name="IGUANATEXSIZE" val="2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F_k = \sum_{x \in D} f_x^k.$&#10;\end{document}"/>
  <p:tag name="IGUANATEXSIZE" val="2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D$ be the set of distinct elements in $S$.&#10;\end{document}"/>
  <p:tag name="IGUANATEXSIZE" val="2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Assume for now that $m$ is known.&#10;\end{document}"/>
  <p:tag name="IGUANATEXSIZE" val="2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k = 0, 1$ are done.&#10;\end{document}"/>
  <p:tag name="IGUANATEXSIZE" val="2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How about $k=2$?&#10;\end{document}"/>
  <p:tag name="IGUANATEXSIZE" val="2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 &#10;measures degree of skew in the data&#10;}&#10;\end{document}"/>
  <p:tag name="IGUANATEXSIZE" val="1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Var(aX + b)  = a^2\cdot Var(X)$&#10;&#10;\end{document}"/>
  <p:tag name="IGUANATEXSIZE" val="2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uppose that we pick a random position $i \in [m]$.&#10;\end{document}"/>
  <p:tag name="IGUANATEXSIZE" val="2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hat is the probability that $s_i$ is equal to a particular&#10; $x \in D$\,? &#10;\end{document}"/>
  <p:tag name="IGUANATEXSIZE" val="2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 &#10;$$f_x / m$$&#10;}&#10;\end{document}"/>
  <p:tag name="IGUANATEXSIZE" val="18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Given that $s_i = x$, what is the expected number of occurences\\ &#10;of $x$ starting from position $i$?&#10;\end{document}"/>
  <p:tag name="IGUANATEXSIZE" val="2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 &#10;$$ = (f_x + 1) / 2$$&#10;}&#10;\end{document}"/>
  <p:tag name="IGUANATEXSIZE" val="18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 &#10;$$ \frac{1}{f_x} \left( f_x + (f_x -1) + \cdots + 1  \right)$$&#10;}&#10;\end{document}"/>
  <p:tag name="IGUANATEXSIZE" val="18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i \in [m]$ be chosen uniformly at random.&#10;\end{document}"/>
  <p:tag name="IGUANATEXSIZE" val="2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X = | \{ j \geq i : s_j = s_i \} |$.&#10;\end{document}"/>
  <p:tag name="IGUANATEXSIZE" val="2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Alon-Matias-Szegedy (AMS) Algorithm&#10;}}&#10;&#10;&#10;&#10;&#10;\end{document}"/>
  <p:tag name="IGUANATEXSIZE" val="28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 &#10;no. of occurences of $s_i$ starting from position $i$&#10;}&#10;\end{document}"/>
  <p:tag name="IGUANATEXSIZE" val="1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f $X$ and $Y$ are independent random variables, &#10;&#10;\end{document}"/>
  <p:tag name="IGUANATEXSIZE" val="2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E[X] = $$&#10;\end{document}"/>
  <p:tag name="IGUANATEXSIZE" val="2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E[2X - 1] = $$&#10;\end{document}"/>
  <p:tag name="IGUANATEXSIZE" val="2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sum_{x \in D} \frac{f_x}{m} \cdot \frac{f_x+1}{2} $$&#10;\end{document}"/>
  <p:tag name="IGUANATEXSIZE" val="2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sum_{x \in D} \frac{f_x}{m} \cdot f_x $$&#10;\end{document}"/>
  <p:tag name="IGUANATEXSIZE" val="2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 = \sum_{x\in D} f_x^2 /m $$&#10;\end{document}"/>
  <p:tag name="IGUANATEXSIZE" val="2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E[m \cdot (2X - 1)] =  $$&#10;\end{document}"/>
  <p:tag name="IGUANATEXSIZE" val="2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 \sum_{x\in D} f_x^2 $$&#10;\end{document}"/>
  <p:tag name="IGUANATEXSIZE" val="2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Even though the expectation of $X$ is what we want, there is some variance.&#10;\end{document}"/>
  <p:tag name="IGUANATEXSIZE" val="2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How do we improve the probability of getting the right answer?&#10;\end{document}"/>
  <p:tag name="IGUANATEXSIZE" val="2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us $m \cdot (2X - 1)$ is an unbiased estimator of $F_2$.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Var(X) = E[(X-\mu)^2]$.&#10;\end{document}"/>
  <p:tag name="IGUANATEXSIZE" val="2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{\em Median of Means.}\,}&#10;\end{document}"/>
  <p:tag name="IGUANATEXSIZE" val="18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Estimating Moments&#10;}}&#10;&#10;&#10;&#10;&#10;\end{document}"/>
  <p:tag name="IGUANATEXSIZE" val="28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How do we estimate higher moments i.e., $F_k$ for $k &gt; 2$?&#10;\end{document}"/>
  <p:tag name="IGUANATEXSIZE" val="2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{\em Exercise!}}&#10;\end{document}"/>
  <p:tag name="IGUANATEXSIZE" val="18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How do we remove the assumtion that $m$ is known?&#10;\end{document}"/>
  <p:tag name="IGUANATEXSIZE" val="2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{\em Exercise!}}&#10;\end{document}"/>
  <p:tag name="IGUANATEXSIZE" val="18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{\em Hint: Reservoir Sampling.}}&#10;\end{document}"/>
  <p:tag name="IGUANATEXSIZE" val="18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{\em Hint: $X^k - (X-1)^k$}}&#10;\end{document}"/>
  <p:tag name="IGUANATEXSIZE" val="18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definecolor{armygreen}{rgb}{0.29, 0.33, 0.13}&#10;\begin{document}\noindent&#10;\textcolor{armygreen}{\em &#10;Hash functions $h_1, \cdots, h_\ell$.&#10;}&#10;\end{document}"/>
  <p:tag name="IGUANATEXSIZE" val="2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definecolor{armygreen}{rgb}{0.29, 0.33, 0.13}&#10;\begin{document}\noindent&#10;\textcolor{armygreen}{\em &#10;For each element $x$ in the stream, increment the counters&#10;$\{ C_{i,\,h_i(x)} :  i \in [\ell] \}$.&#10;}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Var(X+Y) = Var(X) + Var(Y)$.&#10;\end{document}"/>
  <p:tag name="IGUANATEXSIZE" val="2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definecolor{armygreen}{rgb}{0.29, 0.33, 0.13}&#10;\begin{document}\noindent&#10;\textcolor{armygreen}{\em &#10;where $\ell = \log{\frac{1}{\delta}}$ and $b = \frac{2}{\epsilon}$.&#10;}&#10;\end{document}"/>
  <p:tag name="IGUANATEXSIZE" val="2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definecolor{armygreen}{rgb}{0.29, 0.33, 0.13}&#10;\begin{document}\noindent&#10;\textcolor{armygreen}{\em&#10;For any element $x$, our estimate of its frequency is given &#10;by the\\ minimum of its counters i.e.,}&#10;\end{document}"/>
  <p:tag name="IGUANATEXSIZE" val="2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definecolor{armygreen}{rgb}{0.29, 0.33, 0.13}&#10;\begin{document}\noindent&#10;\textcolor{armygreen}{\em&#10;$$\hat{f}_x = \min \{\, C_{i, h_i(x)} : i \in [\ell]  \,\}$$&#10;}&#10;\end{document}"/>
  <p:tag name="IGUANATEXSIZE" val="2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Guarantee:} &#10;&#10;\end{document}"/>
  <p:tag name="IGUANATEXSIZE" val="2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For each $x$, with probability $1-\delta$,\  &#10;$f_x \leq \hat{f}_x \leq f_x + \epsilon m$.&#10;&#10;\end{document}"/>
  <p:tag name="IGUANATEXSIZE" val="2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Space Complexity:} &#10;&#10;\end{document}"/>
  <p:tag name="IGUANATEXSIZE" val="2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Count-Min Sketch} algorithm.&#10;&#10;\end{document}"/>
  <p:tag name="IGUANATEXSIZE" val="2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left( \frac{2}{\epsilon}\log{ \frac{1}{\delta}} \right) \log{m}$$&#10;&#10;\end{document}"/>
  <p:tag name="IGUANATEXSIZE" val="2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Count Min Sketch&#10;}}&#10;&#10;&#10;&#10;&#10;\end{document}"/>
  <p:tag name="IGUANATEXSIZE" val="28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$\log{m}$ bits per counter&#10;}&#10;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Probability Essentials&#10;}}&#10;&#10;&#10;&#10;&#10;\end{document}"/>
  <p:tag name="IGUANATEXSIZE" val="28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Time per element:} &#10;&#10;\end{document}"/>
  <p:tag name="IGUANATEXSIZE" val="2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O(\log{1/\delta})$$&#10;&#10;\end{document}"/>
  <p:tag name="IGUANATEXSIZE" val="2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assuming hash functions take $O(1)$ time&#10;}&#10;&#10;\end{document}"/>
  <p:tag name="IGUANATEXSIZE" val="2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definecolor{armygreen}{rgb}{0.29, 0.33, 0.13}&#10;\begin{document}\noindent&#10;\textcolor{armygreen}{\em &#10;Maintain an $\ell \times b$ array of counters,&#10;}&#10;\end{document}"/>
  <p:tag name="IGUANATEXSIZE" val="2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definecolor{armygreen}{rgb}{0.29, 0.33, 0.13}&#10;\begin{document}\noindent&#10;\textcolor{red}{&#10;$x$&#10;}&#10;\end{document}"/>
  <p:tag name="IGUANATEXSIZE" val="24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&#10;$\ell$&#10;}&#10;&#10;\end{document}"/>
  <p:tag name="IGUANATEXSIZE" val="2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&#10;$b$&#10;}&#10;&#10;\end{document}"/>
  <p:tag name="IGUANATEXSIZE" val="2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Count Min Sketch&#10;}}&#10;&#10;&#10;&#10;&#10;\end{document}"/>
  <p:tag name="IGUANATEXSIZE" val="28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Observation.} We never undercount. We may overcount due &#10;to collisions.&#10;&#10;\end{document}"/>
  <p:tag name="IGUANATEXSIZE" val="2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Fix any element $x$ and consider how much overcounting happens for $x$.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\definecolor{armygreen}{rgb}{0.29, 0.33, 0.13}&#10;\textcolor{armygreen}{\textsc{Saurabh Ray}}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Markov Inequality.} &#10;&#10;\end{document}"/>
  <p:tag name="IGUANATEXSIZE" val="2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C_{i,h_i(x)} = f_x + \sum_{y \in D\setminus\{x\}} I_y f_y$$&#10;&#10;\end{document}"/>
  <p:tag name="IGUANATEXSIZE" val="2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where $I_y =$ &#10;}&#10;&#10;\end{document}"/>
  <p:tag name="IGUANATEXSIZE" val="2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$1$ if $h_i(y) = h_i(x)$&#10;}&#10;&#10;\end{document}"/>
  <p:tag name="IGUANATEXSIZE" val="2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$0$ otherwise&#10;}&#10;&#10;\end{document}"/>
  <p:tag name="IGUANATEXSIZE" val="2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indicates whether $y$&#10;collides with $x$ under $h_i$&#10;}&#10;&#10;\end{document}"/>
  <p:tag name="IGUANATEXSIZE" val="18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For any $y \neq x$, $E[I_y] = \frac{1}{b}$.&#10;}&#10;&#10;\end{document}"/>
  <p:tag name="IGUANATEXSIZE" val="2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For the element $x$, we use the counters $\{C_{i, h_i(x)} : i \in [\ell] \}$.&#10;&#10;\end{document}"/>
  <p:tag name="IGUANATEXSIZE" val="2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E[\Delta_i] =\sum_{y \in D\setminus\{x\}} f_y \cdot E[I_y] $$&#10;&#10;\end{document}"/>
  <p:tag name="IGUANATEXSIZE" val="2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D$ be the set of distinct items in the stream.&#10;&#10;\end{document}"/>
  <p:tag name="IGUANATEXSIZE" val="2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Therefore,&#10;}&#10;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Chebyshev Inequality.} &#10;&#10;\end{document}"/>
  <p:tag name="IGUANATEXSIZE" val="2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leq m/b.$$&#10;&#10;\end{document}"/>
  <p:tag name="IGUANATEXSIZE" val="2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Delta_i$$&#10;&#10;\end{document}"/>
  <p:tag name="IGUANATEXSIZE" val="2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overcount in $C_{i,h_i(x)}$&#10;}&#10;&#10;\end{document}"/>
  <p:tag name="IGUANATEXSIZE" val="18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text{Pr}(\Delta_i \geq 2m/b) \leq 1/2$$&#10;&#10;\end{document}"/>
  <p:tag name="IGUANATEXSIZE" val="2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Markov inequality&#10;}&#10;&#10;\end{document}"/>
  <p:tag name="IGUANATEXSIZE" val="18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text{Pr}(\,\Delta_i \geq 2m/b \ \ \forall i \in [\ell]\,) \leq &#10;2^{-\ell}$$&#10;&#10;\end{document}"/>
  <p:tag name="IGUANATEXSIZE" val="2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definecolor{armygreen}{rgb}{0.29, 0.33, 0.13}&#10;\begin{document}\noindent&#10;\textcolor{black}{&#10;Since $\ell = \log{\frac{1}{\delta}}$ and &#10;$b = \frac{2}{\epsilon}$, this means that &#10;$\text{Pr}(\hat{f}_x - f_x \geq \epsilon m) \leq \delta$.&#10;}&#10;\end{document}"/>
  <p:tag name="IGUANATEXSIZE" val="2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text{Pr}(\,\min\{\Delta_i : i \in [\ell]\} \geq 2m/b\,) \leq &#10;2^{-\ell}$$&#10;&#10;\end{document}"/>
  <p:tag name="IGUANATEXSIZE" val="2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.e.,&#10;&#10;\end{document}"/>
  <p:tag name="IGUANATEXSIZE" val="2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({\em&#10;pairwise independence})&#10;}&#10;&#10;\end{document}"/>
  <p:tag name="IGUANATEXSIZE" val="1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Chernoff Bound.} &#10;&#10;\end{document}"/>
  <p:tag name="IGUANATEXSIZE" val="2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Since only pairwise independence is used $2$-universal hash functions suffice.&#10;}&#10;&#10;\end{document}"/>
  <p:tag name="IGUANATEXSIZE" val="18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Streaming Models&#10;}}&#10;&#10;&#10;&#10;&#10;\end{document}"/>
  <p:tag name="IGUANATEXSIZE" val="28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Cash-Register Model.} &#10;&#10;\end{document}"/>
  <p:tag name="IGUANATEXSIZE" val="2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Turnstile Model.} &#10;&#10;\end{document}"/>
  <p:tag name="IGUANATEXSIZE" val="2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o far we modeled a stream as a sequence of items $S = \langle s_1, \cdots, s_m \rangle$&#10; &#10;&#10;\end{document}"/>
  <p:tag name="IGUANATEXSIZE" val="2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e can make it a bit more general. &#10;&#10;\end{document}"/>
  <p:tag name="IGUANATEXSIZE" val="2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e now think of the stream as updates to a vector $\mathbf{f}$&#10;of length $m$\\ that is initially $\mathbf{0}$.&#10;\end{document}"/>
  <p:tag name="IGUANATEXSIZE" val="2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Updates are of the form $\langle j, c \rangle$ indicating that we should&#10;add $c$ to $f_j$.&#10;\end{document}"/>
  <p:tag name="IGUANATEXSIZE" val="2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 increments $c$ are always positive integers.&#10;&#10;\end{document}"/>
  <p:tag name="IGUANATEXSIZE" val="2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 increments $c$ can be positive or negative integers.&#10;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X$ be a \underline{non-negative} random variable. \\&#10;Then for any $\lambda &gt; 0$,&#10;&#10;\end{document}"/>
  <p:tag name="IGUANATEXSIZE" val="2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Strict Turnstile Model.} &#10;Same as turnstile model but with the added\\ constraint that &#10;each $a_j$ remains non-negative at all times.&#10;&#10;\end{document}"/>
  <p:tag name="IGUANATEXSIZE" val="2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is is called the {\bf insertion only} model.&#10;&#10;\end{document}"/>
  <p:tag name="IGUANATEXSIZE" val="2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Count Min Sketch&#10;}}&#10;&#10;&#10;&#10;&#10;\end{document}"/>
  <p:tag name="IGUANATEXSIZE" val="28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Can be modified to work\\ in the Strict Turnstile\\ model&#10;as follows:&#10;&#10;\end{document}"/>
  <p:tag name="IGUANATEXSIZE" val="18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On update $\langle j,c \rangle$, add\\ $c$ to $C_{i, h(j)}$, $\forall\ i \in [\ell]$.&#10;&#10;\end{document}"/>
  <p:tag name="IGUANATEXSIZE" val="18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 algorithm computes\\ an estimate $\hat{f}_j$&#10;for each $f_j$.&#10;\end{document}"/>
  <p:tag name="IGUANATEXSIZE" val="18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Recall: $ \| f \|  = \sum_j |f_j|$.&#10;&#10;\end{document}"/>
  <p:tag name="IGUANATEXSIZE" val="18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e can think of $f_j$ as the\\ ``frequency&quot; of $j$.&#10;\end{document}"/>
  <p:tag name="IGUANATEXSIZE" val="18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total&#10;count&#10;}&#10;&#10;\end{document}"/>
  <p:tag name="IGUANATEXSIZE" val="18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Guarantee:}&#10;&#10;\end{document}"/>
  <p:tag name="IGUANATEXSIZE" val="1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$ \text{Pr}(X \geq \lambda) \leq \frac{E[X]}{\lambda}.$$&#10;&#10;\end{document}"/>
  <p:tag name="IGUANATEXSIZE" val="2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f_j \leq \hat{f}_j \leq f_j + \epsilon \| f \|_1$&#10;&#10;\end{document}"/>
  <p:tag name="IGUANATEXSIZE" val="18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definecolor{armygreen}{rgb}{0.29, 0.33, 0.13}&#10;\begin{document}\noindent&#10;\textcolor{armygreen}{\em &#10;Row $i$ corresponds to a randomly chosen hash function $h_i$.&#10;}&#10;\end{document}"/>
  <p:tag name="IGUANATEXSIZE" val="2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definecolor{armygreen}{rgb}{0.29, 0.33, 0.13}&#10;\begin{document}\noindent&#10;\textcolor{armygreen}{\em &#10;For each element $x$ in the stream increment the counter&#10;$C_{i,\,h_i(x)}$ $\forall\ i \in [\ell]$.&#10;}&#10;\end{document}"/>
  <p:tag name="IGUANATEXSIZE" val="2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definecolor{armygreen}{rgb}{0.29, 0.33, 0.13}&#10;\begin{document}\noindent&#10;\textcolor{armygreen}{\em &#10;where $\ell = \log{\frac{1}{\delta}}$ and $b = \frac{2}{\epsilon}$.&#10;}&#10;\end{document}"/>
  <p:tag name="IGUANATEXSIZE" val="2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definecolor{armygreen}{rgb}{0.29, 0.33, 0.13}&#10;\begin{document}\noindent&#10;\textcolor{armygreen}{\em&#10;For any element $x$, our estimate of its frequency is given &#10;by the\\ minimum of its counters i.e.,}&#10;\end{document}"/>
  <p:tag name="IGUANATEXSIZE" val="2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definecolor{armygreen}{rgb}{0.29, 0.33, 0.13}&#10;\begin{document}\noindent&#10;\textcolor{armygreen}{\em&#10;$$\hat{f}_x = \min \{\, C_{i, h_i(x)} : i \in [\ell]  \,\}$$&#10;}&#10;\end{document}"/>
  <p:tag name="IGUANATEXSIZE" val="2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Guarantee:} &#10;&#10;\end{document}"/>
  <p:tag name="IGUANATEXSIZE" val="2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For each $x$, with probability $1-\delta$,\  &#10;$f_x \leq \hat{f}_x \leq f_x + \epsilon m$.&#10;&#10;\end{document}"/>
  <p:tag name="IGUANATEXSIZE" val="2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Space Complexity:} &#10;&#10;\end{document}"/>
  <p:tag name="IGUANATEXSIZE" val="2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Count-Min Sketch} algorithm.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$$\text{Pr}(| X - \mu| \geq \lambda ) \leq &#10;\frac{\text{Var}(X)}{\lambda^2}.$$&#10;}&#10;&#10;\end{document}"/>
  <p:tag name="IGUANATEXSIZE" val="2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left( \frac{2}{\epsilon}\log{ \frac{1}{\delta}} \right) \log{m}$$&#10;&#10;\end{document}"/>
  <p:tag name="IGUANATEXSIZE" val="2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$\log{m}$ bits per counter&#10;}&#10;&#10;\end{document}"/>
  <p:tag name="IGUANATEXSIZE" val="2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Time per element:} &#10;&#10;\end{document}"/>
  <p:tag name="IGUANATEXSIZE" val="2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O(\log{1/\delta})$$&#10;&#10;\end{document}"/>
  <p:tag name="IGUANATEXSIZE" val="2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assuming hash functions take $O(1)$ time&#10;}&#10;&#10;\end{document}"/>
  <p:tag name="IGUANATEXSIZE" val="2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definecolor{armygreen}{rgb}{0.29, 0.33, 0.13}&#10;\begin{document}\noindent&#10;\textcolor{armygreen}{\em &#10;Maintain an $\ell \times b$ array of counters,&#10;}&#10;\end{document}"/>
  <p:tag name="IGUANATEXSIZE" val="2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definecolor{armygreen}{rgb}{0.29, 0.33, 0.13}&#10;\begin{document}\noindent&#10;\textcolor{red}{&#10;$x$&#10;}&#10;\end{document}"/>
  <p:tag name="IGUANATEXSIZE" val="24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&#10;$\ell$&#10;}&#10;&#10;\end{document}"/>
  <p:tag name="IGUANATEXSIZE" val="2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&#10;$b$&#10;}&#10;&#10;\end{document}"/>
  <p:tag name="IGUANATEXSIZE" val="2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definecolor{armygreen}{rgb}{0.29, 0.33, 0.13}&#10;\begin{document}\noindent&#10;\textcolor{armygreen}{\em &#10;Maintain an $\ell \times b$ array of counters,&#10;}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Let $X$ be a random variable with a finite expectation $\mu$.\\ &#10;Then&#10;for any $\lambda &gt; 0$,&#10;}&#10;&#10;\end{document}"/>
  <p:tag name="IGUANATEXSIZE" val="2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definecolor{armygreen}{rgb}{0.29, 0.33, 0.13}&#10;\begin{document}\noindent&#10;\textcolor{armygreen}{\em &#10;Hash functions $h_1, \cdots, h_\ell: [m] \mapsto [b]$&#10;}&#10;\end{document}"/>
  <p:tag name="IGUANATEXSIZE" val="2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definecolor{armygreen}{rgb}{0.29, 0.33, 0.13}&#10;\begin{document}\noindent&#10;\textcolor{armygreen}{\em &#10;For update $\langle j,c \rangle$, increment the counters&#10;$\{ C_{i,\,h_i(j)} i \in [\ell] \}$ by $c$. &#10;}&#10;\end{document}"/>
  <p:tag name="IGUANATEXSIZE" val="2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definecolor{armygreen}{rgb}{0.29, 0.33, 0.13}&#10;\begin{document}\noindent&#10;\textcolor{armygreen}{\em &#10;where $\ell = \log{\frac{1}{\delta}}$ and $b = \frac{2}{\epsilon}$.&#10;}&#10;\end{document}"/>
  <p:tag name="IGUANATEXSIZE" val="2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definecolor{armygreen}{rgb}{0.29, 0.33, 0.13}&#10;\begin{document}\noindent&#10;\textcolor{armygreen}{\em&#10;For any $j$, our estimate of $f_j$ is given &#10;by&#10;}&#10;\end{document}"/>
  <p:tag name="IGUANATEXSIZE" val="2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definecolor{armygreen}{rgb}{0.29, 0.33, 0.13}&#10;\begin{document}\noindent&#10;\textcolor{armygreen}{\em&#10;$$\hat{f}_j = \min \{\, C_{i, h_i(j)} : i \in [\ell]  \,\}$$&#10;}&#10;\end{document}"/>
  <p:tag name="IGUANATEXSIZE" val="2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definecolor{armygreen}{rgb}{0.29, 0.33, 0.13}&#10;\begin{document}\noindent&#10;\textcolor{red}{&#10;$\langle j, c \rangle $&#10;}&#10;\end{document}"/>
  <p:tag name="IGUANATEXSIZE" val="24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&#10;$\ell$&#10;}&#10;&#10;\end{document}"/>
  <p:tag name="IGUANATEXSIZE" val="2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&#10;$b$&#10;}&#10;&#10;\end{document}"/>
  <p:tag name="IGUANATEXSIZE" val="2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Guarantee:} &#10;&#10;\end{document}"/>
  <p:tag name="IGUANATEXSIZE" val="20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For each $j$, with probability $1-\delta$,\  &#10;$f_j \leq \hat{f}_j \leq f_j + \epsilon \|f\|_1$.&#10;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X = X_1 + \cdots + X_t$ where the $X_i$'s are \underline{independent}\\&#10;random variables&#10;taking values in $[0,1]$. Let $\mu = E[X]$. &#10; &#10;\end{document}"/>
  <p:tag name="IGUANATEXSIZE" val="20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Space Complexity:} &#10;&#10;\end{document}"/>
  <p:tag name="IGUANATEXSIZE" val="20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Count-Min Sketch} algorithm.&#10;&#10;\end{document}"/>
  <p:tag name="IGUANATEXSIZE" val="20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left( \frac{2}{\epsilon}\log{ \frac{1}{\delta}} \right) \log{m}$$&#10;&#10;\end{document}"/>
  <p:tag name="IGUANATEXSIZE" val="20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CMS in Strict Turnstile Model&#10;}}&#10;&#10;&#10;&#10;&#10;\end{document}"/>
  <p:tag name="IGUANATEXSIZE" val="28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$\log{m}$ bits per counter&#10;}&#10;&#10;\end{document}"/>
  <p:tag name="IGUANATEXSIZE" val="20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Time per update:} &#10;&#10;\end{document}"/>
  <p:tag name="IGUANATEXSIZE" val="20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O(\log{1/\delta})$$&#10;&#10;\end{document}"/>
  <p:tag name="IGUANATEXSIZE" val="20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assuming hash functions take $O(1)$ time&#10;}&#10;&#10;\end{document}"/>
  <p:tag name="IGUANATEXSIZE" val="20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Exercise!&#10;}&#10;&#10;\end{document}"/>
  <p:tag name="IGUANATEXSIZE" val="20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Proof of Correctness?&#10;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text{Pr}(| X - \mu| \geq \lambda \cdot\mu )&#10; \leq 2\,e^{-\mu \lambda^2/3}.$$&#10; &#10;\end{document}"/>
  <p:tag name="IGUANATEXSIZE" val="20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Almost exactly as before.&#10;}&#10;&#10;\end{document}"/>
  <p:tag name="IGUANATEXSIZE" val="20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{red}{&#10;$+c$&#10;}&#10;&#10;&#10;&#10;&#10;\end{document}"/>
  <p:tag name="IGUANATEXSIZE" val="14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{red}{&#10;$+c$&#10;}&#10;&#10;&#10;&#10;&#10;\end{document}"/>
  <p:tag name="IGUANATEXSIZE" val="14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{red}{&#10;$+c$&#10;}&#10;&#10;&#10;&#10;&#10;\end{document}"/>
  <p:tag name="IGUANATEXSIZE" val="14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How to generalize to Turnstile model (not necessarily strict)?&#10;}&#10;&#10;\end{document}"/>
  <p:tag name="IGUANATEXSIZE" val="20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 Exercise!}&#10;&#10;\end{document}"/>
  <p:tag name="IGUANATEXSIZE" val="20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 Hint: Median.}&#10;&#10;\end{document}"/>
  <p:tag name="IGUANATEXSIZE" val="20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Count Sketch&#10;}}&#10;&#10;&#10;&#10;&#10;\end{document}"/>
  <p:tag name="IGUANATEXSIZE" val="28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definecolor{armygreen}{rgb}{0.29, 0.33, 0.13}&#10;\begin{document}\noindent&#10;\textcolor{armygreen}{\em &#10;Maintain an $\ell \times b$ array of counters,&#10;}&#10;\end{document}"/>
  <p:tag name="IGUANATEXSIZE" val="20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definecolor{armygreen}{rgb}{0.29, 0.33, 0.13}&#10;\begin{document}\noindent&#10;\textcolor{armygreen}{\em &#10;Hash functions $h_1, \cdots, h_\ell: [m] \mapsto [b]$&#10;}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n, for any $c &gt; 0$,&#10; &#10;\end{document}"/>
  <p:tag name="IGUANATEXSIZE" val="20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definecolor{armygreen}{rgb}{0.29, 0.33, 0.13}&#10;\begin{document}\noindent&#10;\textcolor{armygreen}{\em &#10;For update $\langle j,c \rangle$, increment the counters&#10;$\{ C_{i,\,h_i(j)} i \in [\ell] \}$ by $g_i(j)\,\cdot\, c$. &#10;}&#10;\end{document}"/>
  <p:tag name="IGUANATEXSIZE" val="20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definecolor{armygreen}{rgb}{0.29, 0.33, 0.13}&#10;\begin{document}\noindent&#10;\textcolor{armygreen}{\em &#10;where $\ell = \log{\frac{1}{\delta}}$ and $b = \left(\frac{2}{\epsilon}\right)^2$.&#10;}&#10;\end{document}"/>
  <p:tag name="IGUANATEXSIZE" val="20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definecolor{armygreen}{rgb}{0.29, 0.33, 0.13}&#10;\begin{document}\noindent&#10;\textcolor{armygreen}{\em&#10;For any $j$, our estimate of $f_j$ is given &#10;by&#10;}&#10;\end{document}"/>
  <p:tag name="IGUANATEXSIZE" val="20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definecolor{armygreen}{rgb}{0.29, 0.33, 0.13}&#10;\begin{document}\noindent&#10;\textcolor{armygreen}{\em&#10;$$\hat{f}_j = \text{median}\,\{\,g_i(j)\cdot C_{i, h_i(j)} : i \in [\ell]  \,\}$$&#10;}&#10;\end{document}"/>
  <p:tag name="IGUANATEXSIZE" val="20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definecolor{armygreen}{rgb}{0.29, 0.33, 0.13}&#10;\begin{document}\noindent&#10;\textcolor{red}{&#10;$\langle j, c \rangle $&#10;}&#10;\end{document}"/>
  <p:tag name="IGUANATEXSIZE" val="24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&#10;$\ell$&#10;}&#10;&#10;\end{document}"/>
  <p:tag name="IGUANATEXSIZE" val="20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&#10;$b$&#10;}&#10;&#10;\end{document}"/>
  <p:tag name="IGUANATEXSIZE" val="20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Guarantee:} &#10;&#10;\end{document}"/>
  <p:tag name="IGUANATEXSIZE" val="20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For each $j$, with probability $1-\delta$,\  &#10;$f_j \leq \hat{f}_j \leq f_j + \epsilon \|f\|_2$.&#10;&#10;\end{document}"/>
  <p:tag name="IGUANATEXSIZE" val="20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Space Complexity:} 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Mandatory Reading}\\ &#10; &#10;&#10;\end{document}"/>
  <p:tag name="IGUANATEXSIZE" val="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Distinct Elements&#10;}}&#10;&#10;&#10;&#10;&#10;\end{document}"/>
  <p:tag name="IGUANATEXSIZE" val="28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Count Sketch} algorithm.&#10;&#10;\end{document}"/>
  <p:tag name="IGUANATEXSIZE" val="20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left( \frac{4}{\epsilon^2}\log{ \frac{1}{\delta}} \right) \log{m}$$&#10;&#10;\end{document}"/>
  <p:tag name="IGUANATEXSIZE" val="20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$\log{m}$ bits per counter&#10;}&#10;&#10;\end{document}"/>
  <p:tag name="IGUANATEXSIZE" val="20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Time per element:} &#10;&#10;\end{document}"/>
  <p:tag name="IGUANATEXSIZE" val="20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O(\log{1/\delta})$$&#10;&#10;\end{document}"/>
  <p:tag name="IGUANATEXSIZE" val="20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assuming hash functions take $O(1)$ time&#10;}&#10;&#10;\end{document}"/>
  <p:tag name="IGUANATEXSIZE" val="20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{red}{&#10;$+ g_1(j)\cdot c$&#10;}&#10;&#10;&#10;&#10;&#10;\end{document}"/>
  <p:tag name="IGUANATEXSIZE" val="14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definecolor{armygreen}{rgb}{0.29, 0.33, 0.13}&#10;\begin{document}\noindent&#10;\textcolor{armygreen}{\em &#10;Hash functions $g_1, \cdots, g_\ell: [m] \mapsto \{-1,+1\}$&#10;}&#10;\end{document}"/>
  <p:tag name="IGUANATEXSIZE" val="20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{red}{&#10;$+ g_2(j)\cdot c$&#10;}&#10;&#10;&#10;&#10;&#10;\end{document}"/>
  <p:tag name="IGUANATEXSIZE" val="14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{red}{&#10;$+ g_\ell(j)\cdot c$&#10;}&#10;&#10;&#10;&#10;&#10;\end{document}"/>
  <p:tag name="IGUANATEXSIZE" val="1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Problem (Distinct Elements).}\\&#10;Estimate the number of distinct elements in a stream.&#10;\end{document}"/>
  <p:tag name="IGUANATEXSIZE" val="20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can be $&lt;&lt; \|f\|_1$&#10;}&#10;&#10;\end{document}"/>
  <p:tag name="IGUANATEXSIZE" val="18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Count Sketch&#10;}}&#10;&#10;&#10;&#10;&#10;\end{document}"/>
  <p:tag name="IGUANATEXSIZE" val="28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us fix $j \in [m]$ and analyse the quality of our estimate&#10;$\hat{f}_j$.&#10;&#10;\end{document}"/>
  <p:tag name="IGUANATEXSIZE" val="20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g_i(j)\cdot C_{i, h_i(j)} = $$&#10;&#10;\end{document}"/>
  <p:tag name="IGUANATEXSIZE" val="20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definecolor{armygreen}{rgb}{0.29, 0.33, 0.13}&#10;\begin{document}\noindent&#10;\textcolor{armygreen}{\em&#10;$$\hat{f}_j = \text{median}\,\{\,g_i(j)\cdot C_{i, h_i(j)} : i \in [\ell]  \,\}$$&#10;}&#10;\end{document}"/>
  <p:tag name="IGUANATEXSIZE" val="20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$$ = f_j + \sum_{\substack{k \in [m]\\ k \neq j}} Y_k \cdot g_i(j) \cdot g_i(k)\cdot f_{k}$$ &#10;}&#10;&#10;\end{document}"/>
  <p:tag name="IGUANATEXSIZE" val="20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$$  \sum_{k \in [m]} Y_k \cdot g_i(k)\cdot f_{k}$$ &#10;}&#10;&#10;\end{document}"/>
  <p:tag name="IGUANATEXSIZE" val="20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expectation $=0$&#10;}&#10;&#10;\end{document}"/>
  <p:tag name="IGUANATEXSIZE" val="18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E[X_i] = $$&#10;&#10;\end{document}"/>
  <p:tag name="IGUANATEXSIZE" val="20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f_j$$&#10;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Idea:} Choose a random hash function $h$ .&#10;\end{document}"/>
  <p:tag name="IGUANATEXSIZE" val="20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X_i = $&#10;&#10;\end{document}"/>
  <p:tag name="IGUANATEXSIZE" val="20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text{Var}(X_i) = $$&#10;&#10;\end{document}"/>
  <p:tag name="IGUANATEXSIZE" val="20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$+ f_k$ or $-f_k$ with equal prob. $1/2b$&#10;}&#10;&#10;\end{document}"/>
  <p:tag name="IGUANATEXSIZE" val="18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variance = &#10;}&#10;&#10;\end{document}"/>
  <p:tag name="IGUANATEXSIZE" val="18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$f_k^2 / b$ &#10;}&#10;&#10;\end{document}"/>
  <p:tag name="IGUANATEXSIZE" val="18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$$\frac{1}{b} \sum_{\substack{k \in [m]\\ k \neq j}} f_{k}^2$$ &#10;}&#10;&#10;\end{document}"/>
  <p:tag name="IGUANATEXSIZE" val="20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$$ \leq \frac{1}{b} \|f\|_2^2$$&#10;}&#10;&#10;\end{document}"/>
  <p:tag name="IGUANATEXSIZE" val="20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For any $k \neq j$, define $Y_k =$ &#10;}&#10;&#10;\end{document}"/>
  <p:tag name="IGUANATEXSIZE" val="20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$1$ if $h_i(j) = h_i(k)$&#10;}&#10;&#10;\end{document}"/>
  <p:tag name="IGUANATEXSIZE" val="20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$0$ otherwise&#10;}&#10;&#10;\end{document}"/>
  <p:tag name="IGUANATEXSIZE" val="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tt{&#10;z = 0&#10;}&#10; &#10;&#10;\end{document}"/>
  <p:tag name="IGUANATEXSIZE" val="20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indicates whether $k$ collides\\&#10;with $j$ under $h_i$&#10;}&#10;&#10;\end{document}"/>
  <p:tag name="IGUANATEXSIZE" val="18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$$\text{Pr}(Y_k = 1) = 1/b$$&#10;}&#10;&#10;\end{document}"/>
  <p:tag name="IGUANATEXSIZE" val="20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$0$ with prob. $1 - 1/b$&#10;}&#10;&#10;\end{document}"/>
  <p:tag name="IGUANATEXSIZE" val="18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Count Sketch&#10;}}&#10;&#10;&#10;&#10;&#10;\end{document}"/>
  <p:tag name="IGUANATEXSIZE" val="28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us fix $j \in [m]$ and analyse the quality of our estimate&#10;$\hat{f}_j$.&#10;&#10;\end{document}"/>
  <p:tag name="IGUANATEXSIZE" val="20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g_i(j)\cdot C_{i, h_i(j)}$$&#10;&#10;\end{document}"/>
  <p:tag name="IGUANATEXSIZE" val="20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definecolor{armygreen}{rgb}{0.29, 0.33, 0.13}&#10;\begin{document}\noindent&#10;\textcolor{armygreen}{\em&#10;$$\hat{f}_j = \text{median}\,\{\,g_i(j)\cdot C_{i, h_i(j)} : i \in [\ell]  \,\}$$&#10;}&#10;\end{document}"/>
  <p:tag name="IGUANATEXSIZE" val="20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E[X_i] = f_j$$&#10;&#10;\end{document}"/>
  <p:tag name="IGUANATEXSIZE" val="20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X_i = $&#10;&#10;\end{document}"/>
  <p:tag name="IGUANATEXSIZE" val="20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text{Var}(X_i) \leq \frac{1}{b} \cdot \|f\|_2^2$$ &#10;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tt{For each element x in the stream do:}&#10;\end{document}"/>
  <p:tag name="IGUANATEXSIZE" val="20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us set $\lambda = 2 \sqrt{Var(X_i)} = \epsilon \|f\|$ .&#10;&#10;\end{document}"/>
  <p:tag name="IGUANATEXSIZE" val="20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Then, $\text{Pr}(| X_i - f_i| \geq \lambda ) \leq &#10;\frac{1}{4}$.&#10;}&#10;&#10;\end{document}"/>
  <p:tag name="IGUANATEXSIZE" val="20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Since $\hat{f}_i$ is the median of the $X_i$s, &#10;$|\hat{f}_i - f_i| &gt; \lambda$ iff more than half of\\ the $X_i$'s&#10;deviate from their mean $f_i$ by more than $\lambda$.&#10;}&#10;&#10;\end{document}"/>
  <p:tag name="IGUANATEXSIZE" val="20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The probability of this happening is exponentially small in $\ell$.&#10;}&#10;&#10;\end{document}"/>
  <p:tag name="IGUANATEXSIZE" val="20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Thus, with $\ell = \Theta(\log{1/\delta})$, the probability is less than $\delta$.&#10;}&#10;&#10;\end{document}"/>
  <p:tag name="IGUANATEXSIZE" val="20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({\em&#10;using Chernoff\\ bound&#10;})}&#10;&#10;\end{document}"/>
  <p:tag name="IGUANATEXSIZE" val="18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\bf Chebyshev's Inequality&#10;}&#10;&#10;\end{document}"/>
  <p:tag name="IGUANATEXSIZE" val="20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$$\text{Pr}(| X - \mu| \geq \lambda ) \leq &#10;\frac{\text{Var}(X)}{\lambda^2}$$&#10;}&#10;&#10;\end{document}"/>
  <p:tag name="IGUANATEXSIZE" val="20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Let $X$ be a random variable with a finite expectation $\mu$.\\ &#10;Then&#10;for any $\lambda &gt; 0$,&#10;}&#10;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tt{If z &lt; zeros(h(x)): z = zeros(h(x))}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tt{Output} $2^{z}$.&#10;\end{document}"/>
  <p:tag name="IGUANATEXSIZE" val="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For any integer $k$, let $zeros(k)$ denote the number of trailing &#10;$0$s in\\ the binary representation of $k$.&#10;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 Examples: no. of distinct visitors of a website, RFID counts,&#10;distinct DNA sequence motifs etc.}&#10; &#10;&#10;\end{document}"/>
  <p:tag name="IGUANATEXSIZE" val="1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Example.} 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Chapter $4$ of MMDS. &#10;&#10;\end{document}"/>
  <p:tag name="IGUANATEXSIZE" val="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Consider the data stream: $3\ 4\ 5\ 1\ 2\ 5\ 3$.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 What does the algorithm output?}&#10; &#10;&#10;\end{document}"/>
  <p:tag name="IGUANATEXSIZE" val="1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the hash function be $h(x) = 7x \text{ mod } 15$.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For any $x$ and $r$, what is the probability that $zeroes(h(x)) \geq r$ ?&#10;\end{document}"/>
  <p:tag name="IGUANATEXSIZE" val="2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&#10;$2^{-r}$&#10;}&#10;\end{document}"/>
  <p:tag name="IGUANATEXSIZE" val="2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D$ be the set of distinct elements in the stream and let $d = |D|$.&#10;\end{document}"/>
  <p:tag name="IGUANATEXSIZE" val="2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hat is the probability that the algorithm returns a number $&lt; 2^r$.&#10;\end{document}"/>
  <p:tag name="IGUANATEXSIZE" val="2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&#10;$(1-2^{-r})^d$&#10;}&#10;\end{document}"/>
  <p:tag name="IGUANATEXSIZE" val="2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Note: we're using mutual independence here.&#10;}&#10;\end{document}"/>
  <p:tag name="IGUANATEXSIZE" val="1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text{Pr}(\text{output} &lt; 2^r) = (1-2^{-r})^d$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Optional Reading}\\ &#10; &#10;&#10;\end{document}"/>
  <p:tag name="IGUANATEXSIZE" val="2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approx \left( e^{-2^{-r}} \right)^d$&#10;\end{document}"/>
  <p:tag name="IGUANATEXSIZE" val="2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=  e^{- d/2^{r}}$&#10;\end{document}"/>
  <p:tag name="IGUANATEXSIZE" val="2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 &#10;very small is $d &gt;&gt; 2^r$&#10;}&#10;\end{document}"/>
  <p:tag name="IGUANATEXSIZE" val="18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o, it is unlikely that the output is too far from $d$.&#10;\end{document}"/>
  <p:tag name="IGUANATEXSIZE" val="2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 &#10;nearly $1$ if $d &lt;&lt; 2^r$&#10;}&#10;\end{document}"/>
  <p:tag name="IGUANATEXSIZE" val="1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Distinct Elements&#10;}}&#10;&#10;&#10;&#10;&#10;\end{document}"/>
  <p:tag name="IGUANATEXSIZE" val="28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tt{Output} $2^{z}$.&#10;\end{document}"/>
  <p:tag name="IGUANATEXSIZE" val="2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tt{&#10;z = 0&#10;}&#10; &#10;&#10;\end{document}"/>
  <p:tag name="IGUANATEXSIZE" val="2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tt{For each element x in the stream do:}&#10;\end{document}"/>
  <p:tag name="IGUANATEXSIZE" val="2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tt{If z &gt; zeros(h(x)): z = zeros(h(x))}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everal topics that we discuss are not in the book. \\&#10;For these, you have the slides.&#10;&#10;\end{document}"/>
  <p:tag name="IGUANATEXSIZE" val="2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Distinct Elements : FM Sketch&#10;}}&#10;&#10;&#10;&#10;&#10;\end{document}"/>
  <p:tag name="IGUANATEXSIZE" val="28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hat is the expected output value?&#10;\end{document}"/>
  <p:tag name="IGUANATEXSIZE" val="2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text{Pr}(\text{output} = 2^r) = $&#10;\end{document}"/>
  <p:tag name="IGUANATEXSIZE" val="2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approx (1-\frac{d}{2^{r+1}}) - (1-\frac{d}{2^{r}})$ &#10;\end{document}"/>
  <p:tag name="IGUANATEXSIZE" val="2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text{Pr}(\text{output} &lt; 2^{r+1}) - \text{Pr}(\text{output} &lt; 2^r) $&#10;\end{document}"/>
  <p:tag name="IGUANATEXSIZE" val="2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 = \frac{d}{2^{r+1}}$&#10;\end{document}"/>
  <p:tag name="IGUANATEXSIZE" val="2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Expected value of output $=$&#10;\end{document}"/>
  <p:tag name="IGUANATEXSIZE" val="2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sum_{r=0}^{\infty} \text{Pr}(\text{output} = 2^r) \cdot 2^r$$&#10;\end{document}"/>
  <p:tag name="IGUANATEXSIZE" val="2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=\infty$&#10;\end{document}"/>
  <p:tag name="IGUANATEXSIZE" val="2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 &#10;for very large $r$\\ s.t. $2^r &gt;&gt; d$&#10;}&#10;\end{document}"/>
  <p:tag name="IGUANATEXSIZE" val="1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ketch Techniques &#10;\end{document}"/>
  <p:tag name="IGUANATEXSIZE" val="18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 &#10;How do we modify our algorithm?&#10;}&#10;\end{document}"/>
  <p:tag name="IGUANATEXSIZE" val="2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 &#10;Why?&#10;}&#10;\end{document}"/>
  <p:tag name="IGUANATEXSIZE" val="18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Idea.} Get multiple estimates and combine them.&#10;\end{document}"/>
  <p:tag name="IGUANATEXSIZE" val="2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ake the median of the outputs.&#10;&#10;\end{document}"/>
  <p:tag name="IGUANATEXSIZE" val="2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f we get $t$ estimates, the probability that more&#10;than half of them\\ deviate a lot from $d$ decreases exponentially with $t$.&#10;\end{document}"/>
  <p:tag name="IGUANATEXSIZE" val="2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One problem with this approach is that the output is always a power of $2$.&#10;\end{document}"/>
  <p:tag name="IGUANATEXSIZE" val="2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\em Median of Means.} &#10;\end{document}"/>
  <p:tag name="IGUANATEXSIZE" val="2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ake several means of several estimates and output\\&#10;the median of the means.&#10;\end{document}"/>
  <p:tag name="IGUANATEXSIZE" val="2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{\em&#10;Remark: It can be shown that using $2$-universal hash functions suffices.}\,}&#10;\end{document}"/>
  <p:tag name="IGUANATEXSIZE" val="2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This requires a proof that uses only pairwise independence. &#10;}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Probability Essentials&#10;}}&#10;&#10;&#10;&#10;&#10;\end{document}"/>
  <p:tag name="IGUANATEXSIZE" val="28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Distinct Elements : FM Sketch&#10;}}&#10;&#10;&#10;&#10;&#10;\end{document}"/>
  <p:tag name="IGUANATEXSIZE" val="28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For any element $x$ and any $r \geq 0$ , define $Z_{x,r} = $&#10;\end{document}"/>
  <p:tag name="IGUANATEXSIZE" val="18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$1$ if $\text{zeros}(h(x)) \geq r$&#10;}&#10;&#10;\end{document}"/>
  <p:tag name="IGUANATEXSIZE" val="18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$0$ otherwise&#10;}&#10;&#10;\end{document}"/>
  <p:tag name="IGUANATEXSIZE" val="18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$E[Z_{x,r}] = $&#10;}&#10;&#10;\end{document}"/>
  <p:tag name="IGUANATEXSIZE" val="18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2^{-r}$&#10;\end{document}"/>
  <p:tag name="IGUANATEXSIZE" val="18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text{Var}(Z_{x,r}) = $&#10;\end{document}"/>
  <p:tag name="IGUANATEXSIZE" val="18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2^{-r}(1 - 2^{-r})$&#10;\end{document}"/>
  <p:tag name="IGUANATEXSIZE" val="18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 &#10;Why?&#10;}&#10;\end{document}"/>
  <p:tag name="IGUANATEXSIZE" val="16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Z_r = \sum_{x \in D} Z_{x,r}$$&#10;\end{document}"/>
  <p:tag name="IGUANATEXSIZE" val="1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Properties of Variance.}&#10;&#10;\end{document}"/>
  <p:tag name="IGUANATEXSIZE" val="2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&#10;\end{document}"/>
  <p:tag name="IGUANATEXSIZE" val="18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 &#10;Recall that $D$ is the set of distinct elements in the stream.&#10;}&#10;\end{document}"/>
  <p:tag name="IGUANATEXSIZE" val="16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 &#10;$Z_r$ denotes the no. of times we have seen $ \geq r$ trailing $0$'s.&#10;}&#10;\end{document}"/>
  <p:tag name="IGUANATEXSIZE" val="16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Suppose that we want an $\alpha$-approximation for some $\alpha &gt; 1$,&#10;i.e. we want to  output an estimate between $d/\alpha$ and $\alpha d$.}&#10;\end{document}"/>
  <p:tag name="IGUANATEXSIZE" val="18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Let $r_1 = \min\{r : 2^r \geq  d/\alpha \}$,&#10;}&#10;\end{document}"/>
  <p:tag name="IGUANATEXSIZE" val="18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Our algorithm outputs an $\alpha$-approximate answer if &#10;\end{document}"/>
  <p:tag name="IGUANATEXSIZE" val="18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Z_{r_1} \geq 1$ and $Z_{r_2} = 0$.&#10;\end{document}"/>
  <p:tag name="IGUANATEXSIZE" val="18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$$E[Z_r] = $$&#10;}&#10;\end{document}"/>
  <p:tag name="IGUANATEXSIZE" val="18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sum_{x \in D} E[Z_{x,r}]$$&#10;\end{document}"/>
  <p:tag name="IGUANATEXSIZE" val="18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ack}{&#10;$$= d / 2^{r}$$&#10;}&#10;\end{document}"/>
  <p:tag name="IGUANATEXSIZE" val="1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952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43699</TotalTime>
  <Words>13</Words>
  <Application>Microsoft Office PowerPoint</Application>
  <PresentationFormat>On-screen Show (4:3)</PresentationFormat>
  <Paragraphs>9</Paragraphs>
  <Slides>21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saurabh</dc:creator>
  <cp:lastModifiedBy>Saurabh Ray</cp:lastModifiedBy>
  <cp:revision>1002</cp:revision>
  <dcterms:created xsi:type="dcterms:W3CDTF">2014-01-26T12:33:15Z</dcterms:created>
  <dcterms:modified xsi:type="dcterms:W3CDTF">2018-02-27T13:40:41Z</dcterms:modified>
</cp:coreProperties>
</file>